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71" r:id="rId5"/>
    <p:sldId id="260" r:id="rId6"/>
    <p:sldId id="261" r:id="rId7"/>
    <p:sldId id="272" r:id="rId8"/>
    <p:sldId id="273" r:id="rId9"/>
    <p:sldId id="26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817B4-E66B-2F4B-99CA-3B733F09AB37}" v="2" dt="2020-07-26T00:52:48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98"/>
    <p:restoredTop sz="94687"/>
  </p:normalViewPr>
  <p:slideViewPr>
    <p:cSldViewPr snapToGrid="0" snapToObjects="1">
      <p:cViewPr varScale="1">
        <p:scale>
          <a:sx n="192" d="100"/>
          <a:sy n="192" d="100"/>
        </p:scale>
        <p:origin x="1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5T04:54:46.0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24575,'31'0'0,"12"0"0,7 0 0,7 0-8503,29 0 8503,-42 0-2818,26 0 2818,-40 0-1909,7 0 1909,-9 0-941,-6 0 941,-7 0 2897,-4 0-2897,0 0 4561,0 0-4561,-2 0 0,5 0 3626,-8 0-3626,0 0 2594,0 0-2594,-2 0 493,4 0-493,-2 0 0,0 0 0,0 0 0,2 0 0,-3 0 0,4 0 0,-4 0 0,0 0 0,-1 0 0,0 0 0,1 0 0,-1 0 0,0 0 0,0 0 0,0 0 0,1 0 0,0 0 0,1 0 0,-2 0 0,2 0 0,3 0 0,-2 0 0,4 0 0,-6 0 0,1 0 0,-2 0 0,0 0 0,0 0 0,0 0 0,0 0 0,0 0 0,0 0 0,0 0 0,0 0 0,2 0 0,-2 0 0,2 0 0,-2 0 0,0 0 0,0 0 0,0 0 0,0 0 0,0 0 0,2 0 0,-2 0 0,2 0 0,-2 0 0,0 0 0,0 0 0,0 0 0,0 0 0,0 0 0,0 0 0,0 0 0,0 0 0,0 0 0,0 0 0,2 0 0,-1 0 0,1 0 0,-2 0 0,0 0 0,2 0 0,-2 0 0,0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10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 24575,'30'0'0,"6"0"0,1 0 0,7 0 0,-13 0 0,10 0 0,-22 0 0,22 0 0,-10 0 0,13 0 0,-6 0 0,4 0 0,-20 0 0,2 0 0,-6 0 0,-7 0 0,10 0 0,-8 0 0,3 0 0,-3 0 0,14 0 0,-15 0 0,16 0 0,-19 0 0,3 0 0,-5 0 0,-1 0 0,-2 0 0,2 0 0,10 0 0,-5 0 0,10 0 0,-8 0 0,-1 0 0,0 0 0,-5 0 0,1 0 0,-4 0 0,2 0 0,-2 0 0,4 0 0,-3 0 0,3 0 0,-3 0 0,-1 0 0,5 0 0,-3 0 0,3 0 0,-5 0 0,0 0 0,1 0 0,-1-2 0,2 2 0,0-2 0,12 2 0,-3 0 0,7 0 0,-6 0 0,0 0 0,0 0 0,-5 0 0,-2 0 0,-3 0 0,-1 0 0,1 0 0,-2 0 0,0 0 0,-2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12.7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1059 35 24575,'-11'-3'0,"1"2"0,3 1 0,1 0 0,2 0 0,0 0 0,0 0 0,-3 0 0,-3 0 0,1 0 0,-6 0 0,-4 0 0,-5 0 0,-12 0 0,11 0 0,-16 0 0,25-2 0,-12 1 0,19-1 0,-6 2 0,6 0 0,-1 0 0,-4 0 0,3 0 0,-4 0 0,4-2 0,-1 2 0,2-2 0,-2 2 0,4 0 0,1-2 0,-1 2 0,4-2 0,-3 2 0,1 0 0,2 0 0,-4 0 0,3 0 0,-13-4 0,9 2 0,-9-2 0,6 2 0,3 2 0,-6-2 0,7 1 0,-3-1 0,4 2 0,-1 0 0,-1 0 0,-2 0 0,1 0 0,-5 0 0,2 0 0,1 0 0,-17 0 0,16 0 0,-15 0 0,18 0 0,-3 0 0,0 0 0,4 0 0,-2 0 0,4 0 0,-5 0 0,3 0 0,-6 0 0,2 0 0,0 0 0,1 0 0,4 0 0,1 0 0,-1 0 0,2 0 0,-1 0 0,1 0 0,2 0 0,-3 0 0,1 0 0,-8 0 0,6 0 0,-6 0 0,7 0 0,1 0 0,0 0 0,1 0 0,1 0 0,0 0 0,0 0 0,-1 0 0,1 0 0,0 0 0,0 0 0,0 0 0,-6 0 0,-1 0 0,0 0 0,2 0 0,5 0 0,-1 0 0,3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15.9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24575,'35'0'0,"4"0"0,31 0 0,-28 0 0,24 0 0,-33 0 0,11 0 0,-14 0 0,-8 0 0,-6 0 0,-6 0 0,5 0 0,2 0 0,8 0 0,11 0 0,-10 0 0,15 0 0,-16 0 0,5 0 0,-8 0 0,-9 0 0,-1 0 0,-4 0 0,-1 0 0,-1 0 0,0 0 0,-1 0 0,6 0 0,-4 0 0,3 0 0,-2 0 0,-1 0 0,5 0 0,0 0 0,1 0 0,9 0 0,-3 0 0,0 0 0,-4 0 0,-10 0 0,1 0 0,-2 0 0,0 0 0,0 0 0,0 0 0,1 0 0,-1 0 0,0 0 0,0 0 0,0 0 0,0 0 0,1 0 0,-1 0 0,0 0 0,0 0 0,0 0 0,0 0 0,1 0 0,-1 0 0,0 0 0,0 0 0,0 0 0,0 0 0,6 0 0,-5 0 0,5 0 0,-8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19.3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52 24575,'14'0'0,"-3"0"0,1 0 0,0 0 0,0 0 0,11 0 0,-6 0 0,12 0 0,-12 0 0,18 0-9831,9-4 8341,2-1-665,11-1 2155,-14 2-662,1 0 662,-6 3-1395,-2-3 1395,-12 2 1595,-2 1-1595,-6-1 0,0 0 0,6 1 0,-4-1 0,4 2 2683,-9 0-2683,-2 0 4025,-2 0-4025,-1 0 3739,1 0-3739,-1 0 0,4 0 0,0 0 0,4-3 0,0 3 0,7-6 0,-6 5 0,5-2 0,7 3 0,-13 0 0,6 0 2219,-16 0-2219,-2 0 1163,0 0-1163,0 0 109,2 0-109,-1 0 0,1 2 0,0 0 0,-3 2 0,3 0 0,-6 0 0,4 1 0,-2-1 0,2 2 0,-1-2 0,2 4 0,-2-3 0,3 3 0,-2-3 0,2 3 0,-1-4 0,1 2 0,-2-2 0,0-1 0,0 0 0,-1 0 0,0 1 0,0-2 0,1 0 0,-2-4 0,2 0 0,-2-2 0,1-1 0,-2 1 0,1 0 0,-1 0 0,1-1 0,-1 1 0,0 0 0,1 0 0,-2-1 0,0 1 0,0 0 0,0 0 0,-2 1 0,-1 1 0,-3 2 0,-4 0 0,-15 0 0,6 0 0,-6 0 0,10 0 0,-4 0 0,1 0 0,-4 0 0,6 0 0,-6 0 0,4 0 0,-17 0 0,10 4 0,-17-3 0,16 2 0,-8-3 0,16 0 0,-1 2 0,4-2 0,6 2 0,-3-2 0,5 0 0,-1 0 0,3 0 0,-3 0 0,2 0 0,-6 2 0,-1 1 0,1 0 0,0 2 0,0-5 0,2 2 0,-1-2 0,-1 0 0,2 0 0,-1 0 0,-9 0 0,9 0 0,-11 0 0,13 0 0,-1 0 0,2 0 0,3 0 0,-1 0 0,2 0 0,-1 2 0,1-2 0,0 2 0,0-2 0,-1 0 0,1 0 0,0 0 0,0-2 0,-1 0 0,1-1 0,0 2 0,0 1 0,-1 0 0,1 0 0,2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21.6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 24575,'13'7'0,"4"-1"0,19-6 0,-5-4 0,5 4 0,-12-6 0,-2 5 0,-6-1 0,0-1 0,0 3 0,-3-3 0,8 3 0,-10 0 0,7 0 0,-6 0 0,1 0 0,-1 0 0,0 0 0,-3 0 0,-1 0 0,0 0 0,-1 0 0,4 0 0,-5 0 0,3 0 0,-5 0 0,1 0 0,-1 0 0,17 0 0,-7 0 0,28 0 0,-9 6 0,-1-4 0,-6 3 0,-11-5 0,-5 0 0,5 0 0,-8 0 0,5 0 0,-6 0 0,6 0 0,-5 0 0,3 0 0,-6 0 0,0 0 0,0 0 0,0 0 0,1 0 0,-1 0 0,2 0 0,0 0 0,1 0 0,1 0 0,-2 0 0,1 0 0,-1 0 0,-2 0 0,0 0 0,0 0 0,0 0 0,31 0 0,-18 0 0,23 0 0,-29 0 0,-1 0 0,-6 0 0,0 0 0,0 0 0,0 0 0,0 0 0,1 0 0,-1 0 0,0 0 0,0 0 0,0 0 0,0 0 0,1 0 0,-1 0 0,0 0 0,0 0 0,0 0 0,0 0 0,1 0 0,-1 0 0,0 0 0,0 0 0,0 0 0,0 0 0,1 0 0,-1 0 0,0 0 0,-2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24.0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24575,'28'0'0,"-2"0"0,-20 0 0,3 0 0,-1 0 0,-1 0 0,4 0 0,-4 0 0,5 0 0,-4 0 0,-1 0 0,-1 0 0,-2 0 0,0 0 0,1 0 0,-1 0 0,2 0 0,-2 0 0,8 0 0,-5 0 0,3 0 0,-4 0 0,0 0 0,-1 0 0,1 0 0,-2 0 0,0 0 0,0 0 0,1 0 0,-1 0 0,0 0 0,2 0 0,-1 0 0,1 0 0,0 0 0,-2 0 0,4 0 0,-3 0 0,3 0 0,-2 0 0,1 0 0,1 2 0,-2-2 0,3 4 0,-1-4 0,-1 2 0,-1-2 0,-2 0 0,0 0 0,0 0 0,2 0 0,-1 0 0,1 0 0,0 2 0,1-2 0,1 2 0,-1-2 0,1 2 0,-4-1 0,4 0 0,-3-1 0,1 0 0,-2 0 0,0 0 0,0 0 0,0 0 0,1 0 0,-1 0 0,-2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31.6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24575,'13'2'0,"-1"0"0,-4 1 0,4-2 0,-5-1 0,3 0 0,-6 0 0,2 0 0,1 0 0,-1 0 0,0 0 0,0 0 0,-1 0 0,1 0 0,-2 0 0,2 0 0,-1 0 0,1 0 0,0 0 0,-2 0 0,4 0 0,-3 0 0,3 0 0,-3 0 0,1 0 0,0 0 0,0 0 0,1 0 0,1 0 0,-4 2 0,4-1 0,-1 2 0,6 0 0,-3 0 0,4-1 0,-8-2 0,0 0 0,0 0 0,-1 0 0,1 0 0,-2 0 0,0 0 0,1 0 0,1 2 0,-2-2 0,8 2 0,-5-2 0,3 0 0,-2 0 0,-2 0 0,1 0 0,-1 0 0,-2 0 0,0 0 0,1 0 0,-1 0 0,2 0 0,-2 0 0,2 0 0,-1 0 0,1 0 0,-2 0 0,4 0 0,-3 0 0,1 0 0,-2 0 0,0 0 0,0 0 0,1 0 0,-1 0 0,0 0 0,0 0 0,0 0 0,0 0 0,1 0 0,-1 0 0,0 0 0,0 0 0,0 0 0,0 0 0,1 0 0,-1 0 0,0 0 0,0 0 0,37 0 0,-23 0 0,24 0 0,-27 0 0,-8-2 0,3 2 0,-4-2 0,-2 2 0,0 0 0,2 0 0,-1 0 0,1 0 0,-2 0 0,2 0 0,-1 0 0,1 0 0,-2 0 0,2 0 0,1 0 0,-1 0 0,0-2 0,0 2 0,-1-4 0,1 3 0,-2 0 0,0 1 0,0 0 0,2 0 0,1 0 0,1 0 0,-1 0 0,-1 0 0,0 0 0,-1 0 0,1 0 0,-2 0 0,0 0 0,0 0 0,0 0 0,1 0 0,-1 0 0,2 0 0,-2 0 0,2 0 0,-1 0 0,-1 0 0,0 0 0,0 0 0,2 0 0,-1 0 0,1 0 0,-2 0 0,0 0 0,0 0 0,1 0 0,-1 0 0,0 0 0,0 0 0,0 0 0,0 0 0,1 0 0,-1 0 0,0 0 0,0 0 0,0 0 0,0 0 0,1 0 0,-1 0 0,0 0 0,0 0 0,-2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34.3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17 24575,'14'0'0,"-2"0"0,0 0 0,-5 0 0,8 0 0,-10 0 0,6 0 0,-4 0 0,5 0 0,-3 0 0,6 0 0,-6 0 0,7 0 0,-7 0 0,3 0 0,-6 0 0,2 0 0,-3 0 0,3 0 0,0 0 0,1 0 0,15 0 0,-15 0 0,13 0 0,-18 0 0,2 0 0,-1 0 0,-1 0 0,0 0 0,2 0 0,0 0 0,1 0 0,4 0 0,-3 0 0,3 0 0,7 0 0,-9 0 0,9 0 0,-12 0 0,3 0 0,3 0 0,-3 0 0,3 0 0,-4 0 0,4 0 0,-4 0 0,3 0 0,-6 0 0,1 0 0,0 0 0,-1 0 0,1 0 0,0 0 0,-2 0 0,4 0 0,-1 0 0,-1 0 0,2 0 0,-3 0 0,3 0 0,-1 0 0,1 0 0,-2 0 0,1 0 0,-3 0 0,0 0 0,4 0 0,-3 0 0,3 0 0,-2 0 0,-2 0 0,4 0 0,-3 0 0,1 0 0,-2 0 0,0 0 0,3 0 0,-1 0 0,1 0 0,1 0 0,-2-2 0,2 2 0,1-4 0,-3 3 0,24-1 0,-18 2 0,17-1 0,-18 0 0,-4-1 0,3 2 0,-4 0 0,-2 0 0,1 0 0,-1 0 0,0 0 0,2 0 0,-1 0 0,3 0 0,1 0 0,1-2 0,2 2 0,-4-2 0,0 2 0,-1 0 0,1 0 0,-4 0 0,3 0 0,-3 0 0,0 0 0,0 0 0,0 0 0,0 0 0,-1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36.6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7 24575,'10'0'0,"1"0"0,-3 0 0,10 0 0,-7 0 0,10 0 0,-11 0 0,5 0 0,1 0 0,-2 0 0,1 0 0,-8 0 0,4 0 0,-5 0 0,5 0 0,-6 0 0,2 0 0,-2 0 0,3 0 0,-3 0 0,1 0 0,0 2 0,-2-1 0,4 0 0,2-1 0,3 0 0,9 0 0,-4 0 0,10 0 0,-16 0 0,9 0 0,-10 0 0,5 0 0,0 0 0,-5 0 0,-1 0 0,-6 0 0,0 0 0,1 0 0,1 0 0,-2 0 0,4 0 0,2 0 0,-1 0 0,7 0 0,-7 0 0,6 0 0,-8 0 0,3 0 0,-6 0 0,0 0 0,2 0 0,-1 0 0,3 0 0,-4 0 0,14 0 0,-6 0 0,10 0 0,-9 0 0,-1 0 0,-4 0 0,-1 0 0,-1 0 0,-2 0 0,0 0 0,0 0 0,18 0 0,-11 0 0,13 0 0,-12 0 0,-3 0 0,1 0 0,-4 0 0,-2 0 0,0 0 0,0 0 0,2 0 0,-1 0 0,3 0 0,-1 0 0,1 0 0,0 0 0,1 0 0,-3 0 0,0 0 0,0 0 0,1 0 0,36-4 0,-23 2 0,27-2 0,-36 4 0,-2 0 0,-5 0 0,1 0 0,-1 0 0,-2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39.1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24575,'10'0'0,"5"0"0,-7 2 0,13-1 0,-7 1 0,8-2 0,-11 0 0,6 0 0,-11 0 0,7 0 0,-9 0 0,2 0 0,1 0 0,-3 0 0,7 0 0,-5 0 0,5 0 0,-4 0 0,5 0 0,0 0 0,1 0 0,-1 0 0,-6 0 0,2 0 0,-3 0 0,1 0 0,0 0 0,4 0 0,-3 0 0,3 0 0,-6 0 0,2 0 0,0 0 0,3 0 0,3 0 0,-3 0 0,3 0 0,-1 0 0,2 0 0,-2 0 0,-2 0 0,-3 0 0,1 0 0,5 0 0,-3 0 0,1 0 0,-2 0 0,-2 0 0,1 0 0,1 0 0,-4 0 0,3 0 0,0 0 0,0 0 0,7 2 0,-1-1 0,6 1 0,-2-2 0,0 0 0,-2 0 0,-2 0 0,-1 0 0,-2 0 0,-4 0 0,-2 0 0,3 0 0,-3 0 0,2 0 0,-2 0 0,2 0 0,1 0 0,0 0 0,0 0 0,-2 0 0,3 0 0,-3 0 0,3 2 0,-2-2 0,8 2 0,-6-2 0,6 0 0,-4 0 0,-1 0 0,3 2 0,-6-2 0,0 2 0,-2-2 0,0 0 0,1 0 0,1 0 0,-2 0 0,26 0 0,-18 0 0,28 0 0,-26 0 0,8 0 0,-11 0 0,-1 0 0,-6 0 0,0 0 0,0 0 0,0 0 0,0 0 0,1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5T05:08:41.8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0 102 24575,'73'0'0,"-2"5"0,-9 1 0,7 9 0,2-8 0,6 3 0,-30-10 0,23 0 0,-37 0 0,21 0 0,-8 0 0,-23 0 0,3 0 0,-17 0 0,0 0 0,0 0 0,0 0 0,-2 0 0,0 0 0,-3 0 0,1 0 0,-1 0 0,1 0 0,-1 0 0,1 0 0,1 0 0,-1 0 0,4 2 0,-4-2 0,4 2 0,-2-2 0,2 0 0,0 2 0,0-1 0,-2 1 0,-1-2 0,-1 0 0,-1 0 0,3 0 0,-2 0 0,3 0 0,-3 0 0,8 0 0,-5 0 0,4 0 0,-3 0 0,0 0 0,4 0 0,-3 0 0,3 0 0,0 0 0,-5 0 0,9 0 0,-11 0 0,6 0 0,-5 0 0,0 2 0,2-2 0,-2 2 0,0-2 0,2 2 0,-4-1 0,3 1 0,-1-2 0,0 0 0,2 0 0,-2 0 0,0 0 0,-1 0 0,1 0 0,-2 0 0,1 0 0,1 0 0,-2 0 0,1 0 0,-1 0 0,1 0 0,-1 0 0,8 0 0,-2 0 0,1 0 0,0 0 0,-7 0 0,7 0 0,0 0 0,1 0 0,0 0 0,-4 0 0,-2 0 0,0 0 0,-5-2 0,8 1 0,-6-1 0,6 2 0,-3 0 0,0 0 0,2-2 0,-2 2 0,9-2 0,-9 2 0,9 0 0,-11 0 0,2 0 0,-3 0 0,1 0 0,-3-2 0,0-1 0,0 1 0,1-2 0,1 1 0,-1-4 0,1 2 0,-4-1 0,2 1 0,-2 1 0,0-1 0,0 0 0,0-1 0,0-5 0,0 3 0,0-2 0,0 3 0,0 2 0,0-7 0,0 6 0,0-7 0,0 8 0,0-1 0,0 1 0,-2 1 0,0 1 0,-3 1 0,0 2 0,-1 0 0,-1 0 0,-2 0 0,1 0 0,2 0 0,1 0 0,1 0 0,-1 0 0,1 0 0,-1 0 0,0 0 0,1 0 0,-1 0 0,1 2 0,-1-1 0,1 3 0,-1-4 0,0 2 0,1-2 0,-1 2 0,-1 1 0,1-1 0,-2 2 0,0-3 0,2 3 0,-1-2 0,-1 3 0,2-3 0,-4 2 0,4-3 0,-1 1 0,1-2 0,-1 0 0,-2 0 0,1 0 0,1 0 0,-1 0 0,0 0 0,0 0 0,-2 0 0,4 0 0,-4 0 0,4 0 0,-7 0 0,4 0 0,-8 0 0,-2 0 0,-1 0 0,-6 0 0,10 0 0,-5 0 0,10 0 0,-7 0 0,4 0 0,-5 0 0,4 0 0,-2 0 0,6 0 0,-3 0 0,0 0 0,5 0 0,-4 0 0,5 0 0,-2 0 0,0 0 0,-1 0 0,3 0 0,-1 0 0,-3 0 0,1 0 0,-18 0 0,11 0 0,-12 0 0,15 0 0,-9 0 0,11 0 0,-7 0 0,6 0 0,3 0 0,-6 0 0,-11 0 0,6 0 0,-16 0 0,18 0 0,-5 0 0,6 0 0,1 0 0,5 0 0,0 0 0,5 0 0,-2 0 0,1 0 0,-4 0 0,4 0 0,-6 0 0,7 0 0,-1 0 0,3 0 0,-2 0 0,2 0 0,1 0 0,-1 0 0,-1 0 0,-1 0 0,-1 0 0,0 0 0,3 0 0,-4 0 0,-2 0 0,3 0 0,-4 0 0,5 0 0,0 0 0,0 0 0,1 0 0,-2 0 0,-3 0 0,2 0 0,-3 0 0,5 0 0,1 0 0,-1 0 0,2 0 0,-2 0 0,3 0 0,-1 0 0,1 0 0,-1 0 0,-5 0 0,-2 0 0,0 0 0,2 0 0,0 0 0,4 0 0,-4 0 0,5 0 0,1 0 0,-1 0 0,0 0 0,1 0 0,-1 0 0,1 0 0,-1 0 0,1 0 0,-1 0 0,0 0 0,1 0 0,-3 0 0,2 0 0,-1 0 0,1 0 0,0 0 0,1 0 0,-1 0 0,5 0 0,6 2 0,2-1 0,5 1 0,-6-2 0,5 0 0,-6 0 0,4 0 0,-6 0 0,7 0 0,-6 0 0,8 0 0,-6 0 0,2 0 0,0 0 0,0 0 0,-2 0 0,2 0 0,-2 0 0,2 0 0,0 0 0,0 0 0,0 0 0,-2 0 0,1 0 0,-1 0 0,0 0 0,0 0 0,-2 0 0,-1 0 0,1 0 0,1 2 0,-1-1 0,4 3 0,-2-4 0,0 2 0,1 0 0,-1-1 0,0 3 0,0-4 0,-1 4 0,-1-3 0,2 3 0,-3-4 0,1 4 0,-1-3 0,1 1 0,-1-2 0,1 0 0,-1 0 0,1 0 0,5 2 0,15 3 0,-8-1 0,13 0 0,-10-4 0,7 0 0,6 0 0,-10 0 0,-4 0 0,-6 0 0,1 0 0,-1 0 0,0 0 0,-4 0 0,0 0 0,4 0 0,-3 0 0,2 0 0,-2 0 0,-1 0 0,3 0 0,-2 0 0,3 0 0,-4 0 0,0 0 0,4 0 0,-3 0 0,9 0 0,-9 0 0,5 0 0,-8 0 0,0 0 0,-3 0 0,1 0 0,-1 0 0,1 0 0,1 0 0,1 0 0,2 0 0,1 0 0,-1 0 0,3 0 0,-4 0 0,2 0 0,-5 0 0,1 0 0,2 0 0,1 0 0,3 0 0,-2 0 0,1 0 0,-2 0 0,-2 0 0,2 0 0,0 0 0,-2 0 0,1 0 0,-1 0 0,0 0 0,4 0 0,-6 0 0,4 0 0,-5 0 0,3 0 0,-2 0 0,1 0 0,-1 0 0,-1 0 0,1 0 0,-1 0 0,1 0 0,-1 0 0,1 0 0,-1 0 0,1 0 0,-3 2 0,2 2 0,11-1 0,5 1 0,2-4 0,-3 0 0,-9 0 0,-3 0 0,-3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41.8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1109 1 24575,'-38'0'0,"-11"0"0,4 0 0,0 3 0,-10 2 0,16-1 0,-5 1 0,14-3 0,11-1 0,4 1 0,7-2 0,-1 0 0,5 0 0,-2 0 0,-1 0 0,-7 0 0,1 0 0,-2 0 0,0 0 0,6 0 0,-3 0 0,4 0 0,-1 0 0,2 0 0,1 0 0,2 0 0,0 0 0,-2 0 0,-1 0 0,-1 0 0,-1 0 0,-3 0 0,0 0 0,-1 0 0,1 0 0,3 0 0,3 0 0,-4 0 0,1 0 0,0 0 0,-1 0 0,5 0 0,-3 0 0,4 0 0,-2 0 0,1 0 0,-1 0 0,0 0 0,-1 0 0,-1 0 0,3 0 0,-1 0 0,2 0 0,0 0 0,-1 0 0,1 0 0,0 0 0,0 0 0,-1 0 0,1 0 0,-2 0 0,1 0 0,-3 0 0,4 0 0,-4 0 0,1 0 0,0 0 0,-1 0 0,4 0 0,-2 0 0,-1 0 0,3 0 0,-6 0 0,5 0 0,-3 0 0,2 0 0,1 0 0,-1 0 0,0 0 0,1 0 0,-1 0 0,1 0 0,1 0 0,-2 0 0,0 0 0,-6 0 0,2 0 0,0 0 0,4 0 0,2 0 0,0 0 0,-1 0 0,1 0 0,0 0 0,0 0 0,-12 0 0,9 0 0,-9 0 0,12 0 0,0 0 0,0 0 0,-1 0 0,1 0 0,0 0 0,0 0 0,-1 0 0,1 0 0,-2 0 0,-1 0 0,1 0 0,0 0 0,1 0 0,1 0 0,0 0 0,-2 0 0,1 0 0,1 0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43.9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24 24575,'19'-5'0,"5"4"0,-7-6 0,2 6 0,2-5 0,-12 6 0,12-4 0,-13 4 0,20 0 0,-12 0 0,26 0 0,-17 0 0,11 0 0,-6 0 0,-6 0 0,4 0 0,-4 0 0,0 0 0,-6 0 0,-2 0 0,-7 0 0,3 0 0,-6 0 0,0 0 0,-2 0 0,1 0 0,4 0 0,-2 0 0,9 0 0,-4 0 0,4 0 0,6 0 0,2 0 0,19 0 0,-16 0 0,9 0 0,-20 0 0,-3 0 0,2 0 0,-6 0 0,6 0 0,-5 0 0,1 0 0,-4 0 0,1 0 0,-4 0 0,4 0 0,-3 0 0,3 0 0,-3 0 0,3 0 0,-4 0 0,2 0 0,-2 0 0,1 0 0,-1 0 0,0 0 0,0 0 0,0 0 0,0 0 0,1 0 0,-1 0 0,0 0 0,0 0 0,0 0 0,0 0 0,1 0 0,-1 0 0,0 0 0,0 0 0,6 0 0,-5 0 0,3 0 0,-6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46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1029 0 24575,'-13'0'0,"1"0"0,3 0 0,3 0 0,0 0 0,-1 0 0,1 0 0,-6 0 0,-7 0 0,-11 0 0,-8 0 0,-5 0-6784,-7 0 6784,-8 0-4537,5 0 4537,-4 0 0,14 0 0,5 0-2316,2 0 2316,6 0 0,-14 0 0,17 0 0,-5 0 0,20 0 0,6 0 3389,-2 0-3389,3 0 5068,-3 0-5068,1 0 5180,-1 0-5180,-1 0 0,3 0 0,0 0 0,1 0 0,1 0 0,-2 0 0,1 0 0,-3 0 0,3 0 0,-6 0 0,4 0 0,-5 0 0,5 0 0,-1 0 0,3 0 0,-1 0 0,0 0 0,1 0 0,-1 0 0,0 0 0,2 0 0,-3 0 0,3 0 0,0 0 0,0 0 0,-1 0 0,1 0 0,-2 0 0,1 0 0,-1 0 0,2 0 0,0 0 0,-1 0 0,-4 0 0,-14 0 0,-3 0 0,0 0 0,10 0 0,10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48.3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9 24575,'12'0'0,"0"-2"0,-3 2 0,-3-4 0,2 4 0,-1-2 0,-1 2 0,0 0 0,-2 0 0,0 0 0,1 0 0,4 0 0,-3 0 0,5 0 0,-5 0 0,1 0 0,1 0 0,-3 0 0,2 0 0,-2 0 0,1 0 0,-2 0 0,2 0 0,-1 0 0,3 0 0,-2 0 0,1 0 0,1 0 0,-2 0 0,1 0 0,-1 0 0,-2 0 0,0 0 0,1 0 0,-1 0 0,2 0 0,0 0 0,1 0 0,1 0 0,-2 0 0,3 1 0,-1 0 0,1 1 0,-3-2 0,0 0 0,-2 0 0,0 0 0,3 0 0,-3 0 0,2 0 0,-2 2 0,1-2 0,-1 2 0,0-2 0,0 2 0,0-2 0,0 2 0,24-2 0,-16 2 0,19 0 0,-23 1 0,-1-2 0,-3-1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51.2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9 24575,'16'0'0,"7"0"0,-9 0 0,7 0 0,-8 0 0,-1-2 0,4 2 0,-7-2 0,1 2 0,-4 0 0,0 0 0,-1 0 0,6 0 0,-4 0 0,5 0 0,0 0 0,-3 0 0,3 0 0,-4 0 0,4 0 0,-4 0 0,1 0 0,-5 0 0,0 0 0,0 0 0,3 0 0,-3 0 0,4 0 0,-1 0 0,4 0 0,8 0 0,-5 0 0,8 0 0,3 0 0,-10 0 0,10 0 0,-17 0 0,-1 0 0,1 0 0,-2 0 0,1 0 0,-1 0 0,-2 0 0,0 0 0,0 0 0,2 0 0,-1 0 0,1 0 0,0 0 0,-1 0 0,2 0 0,10 0 0,9 0 0,-6 0 0,4 0 0,-18 0 0,1 0 0,-1 0 0,0 0 0,-1 0 0,6 0 0,-6 0 0,5 0 0,-4 0 0,4 0 0,-1 0 0,3 0 0,0 0 0,-5 0 0,7 0 0,-9 0 0,3 0 0,-2 0 0,1 0 0,1 0 0,0 0 0,1 0 0,-3 0 0,0 0 0,-1 0 0,1 0 0,-2 0 0,2 0 0,0 0 0,-1 0 0,1 0 0,-2 0 0,0 0 0,1 0 0,1 0 0,-2 0 0,2 0 0,-2 0 0,1 0 0,-1 0 0,0 0 0,0 0 0,0 0 0,0 0 0,1 0 0,-1 0 0,0 0 0,-2-2 0,2 1 0,-2 0 0,2 1 0,1 0 0,4 0 0,2 0 0,0 0 0,-2 0 0,-5 0 0,0 0 0,2 0 0,-1 0 0,1 0 0,-2 0 0,0 0 0,1 0 0,-1 0 0,0 0 0,0 0 0,-2 1 0,2 0 0,-2 1 0,1-2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54.7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27 24575,'33'3'0,"-2"2"0,5-1-9831,8-1 8341,8-3-665,-1 0 2155,-1 0-879,12 0 879,6 0 0,-2-4 0,4-2 0,-18 2 0,0 0 1517,13-1 0,-4-1-1517,3-3 4537,-32 8-4537,-15-2 6784,-11 3-6784,-2 0 0,0 0 0,0 0 0,0 0 0,0 0 0,1 0 0,4 0 0,2 0 0,0 0 0,-8 0 0,-13 0 0,0 0 0,-6 0 0,4 0 0,4 0 0,-7 0 0,5 0 0,-6 0 0,-1 0 0,1 0 0,-6 0 0,8 0 0,-4 0 0,11 0 0,1 0 0,0 0 0,1 0 0,-3 0 0,3 0 0,-6 0 0,6 0 0,-7 0 0,2 0 0,0 0 0,-7 0 0,7 0 0,-13 0 0,8 0 0,-2 0 0,6 0 0,4 0 0,-1 0 0,1 0 0,-1 0 0,4 0 0,-4 0 0,3 0 0,-3 0 0,3 0 0,-6 0 0,3 0 0,-2 0 0,2 0 0,2 0 0,-3 0 0,1 0 0,-6 0 0,4 0 0,-4 2 0,8-2 0,0 2 0,0-2 0,1 0 0,-3 2 0,1-1 0,1 0 0,-2 1 0,-1 1 0,2-1 0,-1 0 0,4-2 0,0 0 0,-3 0 0,3 0 0,-2 0 0,1 0 0,1 0 0,0 0 0,0 0 0,-1 0 0,-1 0 0,-4 0 0,3 0 0,-3 0 0,6 0 0,0 0 0,-2 0 0,1 0 0,-1 0 0,2 0 0,-1 0 0,1 2 0,0-2 0,0 2 0,-1-2 0,1 0 0,0 0 0,0 0 0,-1 0 0,1 0 0,0 0 0,-2 0 0,1 0 0,-3 0 0,2 0 0,-1 0 0,1 0 0,2 0 0,-1 0 0,1 0 0,0 0 0,0 0 0,-1 0 0,1 0 0,0 0 0,0 0 0,-1 0 0,1 0 0,0 0 0,0 0 0,-1 0 0,-1 0 0,0 0 0,-1 0 0,3 0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57.8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24575,'22'0'0,"-7"0"0,12 0 0,-16 0 0,7 0 0,-9 0 0,-3 0 0,2 0 0,-3 0 0,6 0 0,-6 0 0,5 0 0,-4 0 0,-1 0 0,1 0 0,-2 0 0,0 0 0,0 0 0,0 0 0,1 0 0,-1 0 0,0 0 0,2 0 0,-1 0 0,2 0 0,-2 0 0,1 0 0,0 0 0,-1 0 0,1 0 0,-2 0 0,0 0 0,0 0 0,1 0 0,-1 0 0,5 0 0,-1 0 0,38 5 0,-20-4 0,23 4 0,-25-5 0,-13 0 0,2 0 0,-8 0 0,1 0 0,-2 0 0,2 0 0,1 0 0,1 0 0,1 0 0,-3 0 0,2 0 0,-1 0 0,1 0 0,-1 0 0,-1 0 0,0 0 0,0 0 0,1 0 0,1 0 0,2 0 0,-1 0 0,6 0 0,-2 0 0,-1 0 0,7 0 0,-11 0 0,8 0 0,-12 0 0,2-2 0,0 2 0,-1-2 0,1 2 0,-2 0 0,0 0 0,1 0 0,1 0 0,-2 0 0,2 0 0,-2 0 0,1 0 0,-1 0 0,0 0 0,0 0 0,0 0 0,0 0 0,31 0 0,-18 0 0,23 0 0,-27 0 0,-3 0 0,-4 0 0,-2 0 0,0 0 0,0 0 0,1 0 0,-1 0 0,0 0 0,0 0 0,0 0 0,2 0 0,-1 0 0,1 0 0,0 0 0,-1 0 0,1-2 0,-2 2 0,0-2 0,0 2 0,1 0 0,-1 0 0,0 0 0,0 0 0,-2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59.7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326 0 24575,'-11'0'0,"-1"0"0,5 2 0,1-1 0,0 0 0,1-1 0,1 0 0,0 0 0,0 0 0,-2 0 0,1 0 0,-1 0 0,2 0 0,-1 0 0,1 0 0,0 0 0,0 0 0,-1 2 0,1-1 0,0 1 0,0-2 0,-1 0 0,1 0 0,0 0 0,0 0 0,-1 0 0,1 0 0,0 1 0,0 0 0,-1 3 0,1-4 0,0 2 0,0-2 0,-1 0 0,1 0 0,0 0 0,0 0 0,-1 0 0,1 0 0,0 0 0,0 0 0,-12 0 0,9 0 0,-9 0 0,12 0 0,0 0 0,-2-2 0,-1 2 0,0-2 0,-1 0 0,-2 1 0,-2-1 0,1 2 0,1 0 0,6 0 0,2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3:06.3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24575,'11'0'0,"-1"0"0,-6 0 0,0 0 0,0 0 0,2 0 0,-1 0 0,1 2 0,4 1 0,-3 0 0,5-1 0,-4-2 0,-1 2 0,1-2 0,-4 2 0,6-2 0,1 0 0,-2 0 0,6 0 0,-9 0 0,3 0 0,-5 0 0,0 0 0,1 0 0,1 0 0,4 0 0,15 0 0,-6 0 0,9 0 0,-6 0 0,-8 0 0,3 0 0,-11 0 0,-2 0 0,0 0 0,0 0 0,0 0 0,0 0 0,2 0 0,-1 0 0,1 0 0,-2 0 0,1 0 0,-1 0 0,0 0 0,0 0 0,0 0 0,0 0 0,1 0 0,-1 0 0,0 0 0,0 0 0,0 0 0,0 0 0,1 0 0,-1 0 0,0 0 0,0 0 0,0 0 0,2 0 0,-1 0 0,3 0 0,-3 0 0,2 2 0,-2-2 0,1 2 0,0-2 0,1 0 0,1 0 0,-1 0 0,4 0 0,-6 0 0,7 0 0,-6 0 0,1 0 0,1 0 0,-4 0 0,4 0 0,-3 0 0,3 0 0,-2 0 0,37-5 0,-16 1 0,21-2 0,-26 3 0,-9 3 0,-3 0 0,-4 0 0,0 0 0,-1 0 0,1 0 0,0 0 0,0 0 0,1 0 0,-1 0 0,-2 0 0,0 0 0,1 0 0,-1 0 0,0 0 0,0 0 0,0 0 0,2 0 0,1 2 0,1 0 0,1 0 0,-3 0 0,2 0 0,-3-1 0,3 0 0,-4-1 0,2 0 0,-1 0 0,-1 0 0,0 0 0,0 0 0,0 0 0,2 0 0,1 0 0,-1 0 0,0 0 0,-1 0 0,-1 0 0,0 0 0,0 0 0,0 0 0,0 0 0,1 0 0,-1 0 0,-2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3:10.0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 24575,'11'0'0,"1"0"0,-7 0 0,1 0 0,-2 0 0,2 0 0,-2 0 0,3 0 0,-3 0 0,11 0 0,-6 0 0,19 0 0,-14 0 0,14 0 0,-4 0 0,-5 0 0,-2 0 0,-12 0 0,3 0 0,-2 0 0,1 0 0,4 0 0,0 0 0,11 0 0,-8 0 0,7 0 0,-11 0 0,0 0 0,1 0 0,-6 0 0,5 0 0,-4 0 0,-1 0 0,4 0 0,-3 0 0,9 0 0,-8 0 0,7 0 0,-6 0 0,1 0 0,-3 0 0,0 0 0,-1 0 0,3 0 0,-1 0 0,1 0 0,0 0 0,-2 0 0,3 0 0,-1 0 0,-1 0 0,1 0 0,-4 0 0,2 0 0,-1 0 0,-1 0 0,0 0 0,2 0 0,-1 0 0,2 0 0,3 0 0,-2 0 0,3 0 0,-6 0 0,1 0 0,0 0 0,0 0 0,1 0 0,1 0 0,-2 0 0,12 0 0,-7 0 0,7 0 0,-10 0 0,1 0 0,-1 0 0,-1 0 0,-1 0 0,-2 0 0,0 0 0,2 0 0,-1 0 0,1 0 0,-2 0 0,0 0 0,0 0 0,1 0 0,-1 0 0,0 0 0,0 0 0,0 0 0,2 0 0,-1 0 0,1 0 0,-2 0 0,2 0 0,-1 0 0,1 0 0,-2 0 0,0 0 0,0 0 0,1 0 0,-1 0 0,0 0 0,2 0 0,1 0 0,1 0 0,0-2 0,4 2 0,-4-2 0,1 2 0,-5 0 0,0 0 0,1 0 0,-1 0 0,0 0 0,0 0 0,0 0 0,0 0 0,1 0 0,-1 0 0,0 0 0,0 0 0,0 0 0,0 0 0,1 0 0,-1 0 0,18 0 0,-14 0 0,19 0 0,-21 0 0,5 0 0,-6 0 0,-1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1:32.5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24575,'11'0'0,"-3"0"0,0 0 0,-3 0 0,1 0 0,-2 0 0,4 0 0,-1 0 0,3 0 0,9 0 0,-5 0 0,10 0 0,-8 0 0,-4 0 0,0 0 0,-4 0 0,-1 0 0,-1 0 0,0 0 0,-1 0 0,5 0 0,-3 0 0,1 0 0,-2 0 0,-2 0 0,0 0 0,0 0 0,1 0 0,-1 0 0,0 0 0,0 0 0,0 0 0,0 0 0,1 0 0,-1 2 0,2-2 0,-1 2 0,1 0 0,-2-1 0,2 0 0,-2-1 0,2 0 0,1 0 0,-1 0 0,1 0 0,1 0 0,-4 0 0,2 0 0,-2 0 0,6 0 0,-3 0 0,5 0 0,-2 0 0,-1 0 0,-1 0 0,-1 0 0,-3 0 0,0 0 0,2 0 0,-1 0 0,1 0 0,-2 0 0,0 0 0,0 0 0,0 0 0,0 0 0,12 0 0,-7 0 0,7 0 0,-10 0 0,-2 0 0,2 0 0,-1 0 0,3 0 0,-3 0 0,1-1 0,0 0 0,-2-1 0,4 2 0,-3 0 0,3 0 0,-4 0 0,4 0 0,-3 0 0,1 0 0,-2 0 0,0 0 0,1 0 0,-1 0 0,0 0 0,0 0 0,0 0 0,0 0 0,1 0 0,-1 0 0,0 0 0,0 0 0,0 0 0,2 0 0,-1 0 0,1 0 0,0 0 0,-1 0 0,1 0 0,-2 0 0,0 0 0,0 0 0,1 0 0,-1 0 0,0 0 0,0 0 0,5 0 0,-3 0 0,3 0 0,-3 0 0,-1 0 0,3 0 0,-3 0 0,1 0 0,-2 0 0,0 0 0,0 0 0,0 0 0,1 0 0,-1 0 0,0 0 0,0 0 0,2 0 0,-1 0 0,1 0 0,-2 0 0,0 0 0,0 0 0,0 0 0,1 0 0,-1 0 0,0 0 0,0 0 0,0 0 0,0 0 0,1 0 0,-1 0 0,0 0 0,-2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3:39.3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24575,'13'0'0,"-1"0"0,-5 0 0,-1 0 0,0 0 0,-1 0 0,1 0 0,-2 0 0,0 0 0,0 0 0,0 0 0,1 0 0,-1 0 0,0 0 0,0 0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1:36.1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 24575,'22'-4'0,"-8"3"0,14-2 0,-14 3 0,8 0 0,-9 0 0,2 0 0,4 0 0,-2 0 0,6 0 0,-11 0 0,4 0 0,-9 0 0,3 0 0,-4 0 0,-1 0 0,3 0 0,-2 0 0,1 0 0,1 0 0,-4 0 0,4 0 0,-3 0 0,3 0 0,2 0 0,-3 0 0,8 0 0,-4 0 0,5 0 0,0 0 0,13 0 0,-3 0 0,2 0 0,-11 0 0,-11 0 0,-2 0 0,1 0 0,-1 0 0,2 0 0,-2 0 0,2 0 0,-1 0 0,-1 0 0,0 0 0,0 0 0,0 0 0,0 0 0,1 0 0,-1 0 0,0 0 0,0 0 0,0 0 0,1 0 0,-1 0 0,0 0 0,0 0 0,0 0 0,0 0 0,2 0 0,-1 0 0,1 0 0,-2 0 0,0 0 0,1 0 0,33 0 0,-21 0 0,23 0 0,-29 0 0,-6 0 0,1 0 0,-2 0 0,0 0 0,0 0 0,0 0 0,1 0 0,-1 0 0,2 0 0,-2 0 0,2 0 0,0 0 0,-1 0 0,1 0 0,-2 0 0,0 0 0,1 0 0,-1 0 0,0 0 0,0 0 0,0 0 0,0 0 0,1 0 0,-1 0 0,0 0 0,0 0 0,0 0 0,0 0 0,1 0 0,-1 0 0,0 0 0,0 0 0,0 0 0,1 0 0,-1 0 0,0 0 0,0 2 0,0-2 0,-1 2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1:59.1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24575,'16'0'0,"-3"0"0,-1 0 0,-4 0 0,4 0 0,7 0 0,-1 0 0,0 0 0,1 0 0,-5 0 0,0 0 0,-2 0 0,-6 0 0,3 0 0,-3 0 0,2 0 0,-3 0 0,3 0 0,0 0 0,-1 0 0,1 0 0,-2 0 0,-1 0 0,3 0 0,-4 0 0,4 0 0,-3 0 0,3 0 0,-2 0 0,1 0 0,1 0 0,-4 0 0,4 0 0,-3 0 0,1 0 0,-2 0 0,2 0 0,1 0 0,-1 0 0,2 0 0,1 0 0,-2 0 0,6 0 0,-6 0 0,3 0 0,-4 0 0,-2 0 0,0 0 0,1 0 0,1 0 0,-2 0 0,2 0 0,-2 0 0,2 0 0,-1 0 0,1 0 0,-2 0 0,1 0 0,-1 0 0,2 0 0,-2 0 0,2 0 0,-1 0 0,1 0 0,-2 0 0,2 0 0,0 0 0,-1 0 0,1 0 0,0 0 0,-1 0 0,1 0 0,-2 0 0,0 0 0,18 0 0,-12 0 0,15 0 0,-14 0 0,-3 0 0,1 1 0,-1 0 0,-3 1 0,3-2 0,-2 0 0,-1 0 0,3 0 0,-2 0 0,1 0 0,-1 0 0,-2 0 0,0 0 0,2 0 0,-1 0 0,3 0 0,-4 0 0,2 0 0,1 0 0,-3 0 0,2 0 0,0 0 0,-1 0 0,1 0 0,0 0 0,-1 0 0,1 0 0,-2 0 0,0 0 0,0 0 0,0 0 0,0 0 0,3 0 0,-3 0 0,2 0 0,-2 0 0,12 0 0,9 0 0,-5 0 0,1 0 0,-16 0 0,-1 0 0,0 0 0,0 0 0,0 0 0,0 0 0,1 0 0,-1 0 0,0 0 0,0 0 0,-2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01.5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 24575,'40'0'0,"-9"0"0,25 0 0,-23 0 0,15 0 0,-10 0 0,11 0 0,-9 0 0,-8 0 0,-10 0 0,-10 0 0,4 0 0,-3 0 0,-1 0 0,-4 0 0,-1 0 0,-1 0 0,-2 0 0,5 0 0,-1 0 0,2 0 0,1 0 0,-4 0 0,7 0 0,-1 0 0,1 0 0,-1 0 0,-1 0 0,-4 0 0,-1 0 0,1 0 0,-2 0 0,1 0 0,1 0 0,-2 0 0,6 0 0,-3 0 0,13 0 0,-8 3 0,8-3 0,-9 3 0,-1-3 0,-4 0 0,-1 0 0,-1 0 0,0 0 0,2 0 0,-1 0 0,1 0 0,-4 0 0,2 0 0,-1 0 0,1 0 0,-2 0 0,0 0 0,0 0 0,0 0 0,1 0 0,-1 0 0,0 0 0,0 0 0,0 0 0,1 0 0,-1 0 0,0 0 0,0 0 0,0 0 0,0 0 0,1-2 0,-1 1 0,0-2 0,0 2 0,2-1 0,-1 2 0,1 0 0,-2 0 0,0 0 0,2 0 0,-1 0 0,1 0 0,-2 0 0,0 0 0,0 0 0,1 0 0,-1 0 0,0 0 0,0 0 0,-2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04.2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15 24575,'16'0'0,"2"-3"0,9 3 0,-2-3 0,17-1 0,-10 3 0,4-3 0,0 4 0,-14 0 0,11 0 0,-18 0 0,7 0 0,-6 0 0,0 0 0,-3 0 0,2 0 0,-3 0 0,41 0 0,-33 0 0,28 0 0,-37 0 0,-1 0 0,7 0 0,-4 0 0,3 0 0,6 0 0,-4 0 0,4 0 0,0 0 0,-4 0 0,1 0 0,-4 0 0,-6 0 0,1 0 0,-4 0 0,-2 0 0,0 0 0,0 0 0,1 0 0,-1 0 0,7 0 0,-1 0 0,5 0 0,-5 0 0,-4 0 0,1 0 0,-3 0 0,0 0 0,2 0 0,-1 0 0,2 0 0,-2 0 0,3 0 0,-3 0 0,1 0 0,-2 0 0,0 0 0,0 0 0,0 0 0,1 0 0,-1 0 0,0 0 0,0 0 0,0 0 0,0 0 0,1 0 0,-1 0 0,0 0 0,0 0 0,0 0 0,0 0 0,1 0 0,-1 0 0,0 0 0,0 0 0,0 0 0,1 0 0,-1 0 0,0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07.2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24575,'13'0'0,"-3"0"0,-2 0 0,2 0 0,-1 0 0,7 0 0,-4 0 0,4 0 0,7 0 0,-5 0 0,5 0 0,-7 0 0,-3 0 0,-1 0 0,-4 0 0,1 0 0,-3 0 0,0 0 0,0 0 0,1 0 0,11 0 0,-7 0 0,16 0 0,-13 0 0,5 0 0,-4 0 0,-2 0 0,0 0 0,-2 0 0,-2 0 0,-1 0 0,8 0 0,-3 0 0,7 0 0,-4 0 0,0 0 0,13 0 0,-14 0 0,13 0 0,-21 0 0,3 0 0,-4 0 0,0 0 0,1 0 0,-1 0 0,3 0 0,2 0 0,2 0 0,-2 0 0,-2 0 0,-1 0 0,-1 0 0,-1 0 0,-2 0 0,0 0 0,2 0 0,-1 0 0,1 0 0,-2 0 0,0 0 0,0 0 0,1 0 0,-1 0 0,0 0 0,0 0 0,0 0 0,0 0 0,1 0 0,1 0 0,0 2 0,6-2 0,-3 4 0,6-4 0,-2 5 0,3-5 0,0 3 0,-3-3 0,-1 0 0,-4 0 0,0 0 0,-1 0 0,-1 0 0,-2 0 0,2 0 0,-1 0 0,1 0 0,-2 0 0,0 0 0,0 0 0,2-2 0,-1 1 0,1-1 0,0 0 0,-1 2 0,1-2 0,-2 2 0,-2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00:52:09.1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1054 1 24575,'-14'5'0,"-1"-1"0,-1-4 0,-6 0 0,8 0 0,-14 0 0,8 0 0,-10 0 0,-6 0 0,16 0 0,-20 0 0,20 0 0,-22 0 0,10 0 0,-4 0 0,12 0 0,-4 0 0,10 0 0,-1 0 0,4 0 0,-1 0 0,-8 0 0,6 0 0,0 0 0,6 0 0,0 0 0,-1 0 0,-2 0 0,2 0 0,0 0 0,1 0 0,1 0 0,1 0 0,-2 0 0,0 3 0,0-3 0,-11 3 0,9-3 0,-7 0 0,11 0 0,-5 0 0,6 0 0,-3 0 0,5 0 0,-1 0 0,4 0 0,-2 0 0,1 0 0,1 0 0,0 0 0,0 0 0,-1 0 0,-1 0 0,1 0 0,-1 0 0,0 0 0,1 0 0,-1 0 0,0 0 0,2 0 0,-3 0 0,3 0 0,0 0 0,0 0 0,-1 0 0,1 0 0,0 0 0,-2 0 0,1 0 0,-3 0 0,3 0 0,-1 0 0,2 0 0,0 0 0,-2 0 0,-1 0 0,-1 0 0,1 0 0,-1 0 0,3 0 0,-1 0 0,2 0 0,0 0 0,-1 0 0,1 0 0,0 0 0,0 0 0,1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64BF9-68E3-674D-9AD3-3EE79B7E4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972FF8-7FD9-434A-86C5-3BB7BF0EF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2A3B2-6991-634D-B41B-59397AF3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1DC6B7-C4D3-1546-A9FF-9E6BACC3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1F1573-1B49-B547-9488-15604E04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65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14AE45-4807-3844-8EAE-E0D97C6B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52D3F4-37EE-274F-B918-08E0231EA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24DE-9F2A-1347-88C9-69B0B388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592EBA-DE80-BE4E-874F-6D2FB593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8D8A75-DED4-644C-A8A1-34C78B9A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12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D6FF5BF-C04F-134B-A4D8-C32F4A177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825DAC-55B0-1043-9B26-0397ADE4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C60E2B-B641-6245-82B9-919E3DEB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847398-89C1-314D-9EA6-4B08346E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00770-04F2-2342-8C5C-6A7E36D5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2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EE579-3D47-5647-A08E-EF630FEE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39B7E-2954-F843-9808-05E554D3D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AE6ED-A5C2-094D-9D2B-76BFE326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055026-9DC0-6B41-B42B-A76A3EA4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799367-3E41-3745-996C-51DBD4D6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1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B3210-7D50-A24B-8880-0398BB97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B4E89F-521F-ED48-A4FC-46E3C4511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FE07AD-F94C-3443-B691-7F9138A7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6E9BDA-842C-1840-87AC-D6B92AE5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F7B6B3-DD48-E147-9B10-4FBE05E0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55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D5318-BDCB-7341-898E-22618B53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D17BE-B1FC-B44B-8A08-378A2A3A0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BD81A9-20A6-7D41-A647-5DC721661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8B4658-7C85-C847-97C8-4A866B1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22D88F-D66E-6F44-956B-590EBFFE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55F0DA-5C18-744B-98AF-125D7559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20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134A6-16E8-EC47-A8BE-C1E68153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972FB1-630A-4842-A8DC-01020F222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94D47D-EF09-684B-8596-49745722C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68F4EB-F9CA-2D44-9109-5C31A1EE8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30AA242-C969-5340-B422-E1B1A812C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8D61EB-A83D-5B4B-9123-E1911DB3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878B02-36D4-4A47-8899-53613EE9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743E50E-2F7E-EF4A-957A-0DD9E584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54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4006B-1176-DC40-9E6F-02270B49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AF115AC-505A-CE46-A231-81C9CD3E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AE56E3-0F4C-4F4F-B6BC-A6047655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53D9214-BC7C-C649-B80A-367E9FDF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00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A16B7A-A420-0E40-BE61-86BF89C7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E5F1E6-37DB-D34B-8B71-A25CB199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061C6E-0FB2-404E-AC5F-02DF8213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2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F0E4BE-B3DF-804B-AC93-4AF97370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8BFFCD-2210-114D-9780-0ECF87B8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7AC56C6-B9C5-9441-9831-2C638B3E2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FE747B-0F47-E049-A975-85CC449E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BCDD47-5BBC-9243-97E3-4559E47A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596C19-55A3-4E48-B513-5E69A440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84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69F993-7ABC-F946-895E-8EBC7B7A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F14D8A-6AEA-0041-A1F4-B6FFBD67F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3DD143-B930-B34F-9BD8-3162C025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56EBE9-AAA4-D64E-8C2E-A8130049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E1A440-F5B3-4A47-A803-F4982BFC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B6CA9E-9D1B-6E41-9A73-F2135BD9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81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0AF7EF-ECD8-A041-82B0-2BDDD72F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4A1B30-B0BF-2648-BB65-4433A95BD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A77E7C-9238-DC4F-A7DD-0025F5192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A07F2-01A5-CD44-AB07-6C0C3B256470}" type="datetimeFigureOut">
              <a:t>2020/7/26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A6F1E4-F9F7-2A4A-9B97-94A1721B5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A5A130-78BE-1043-830F-17E729DEA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84DAD-133B-7F4C-B4E0-8E03A1A59437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2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17" Type="http://schemas.openxmlformats.org/officeDocument/2006/relationships/image" Target="../media/image26.svg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.svg"/><Relationship Id="rId5" Type="http://schemas.openxmlformats.org/officeDocument/2006/relationships/image" Target="../media/image18.svg"/><Relationship Id="rId15" Type="http://schemas.openxmlformats.org/officeDocument/2006/relationships/image" Target="../media/image24.sv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4.xml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65.png"/><Relationship Id="rId21" Type="http://schemas.openxmlformats.org/officeDocument/2006/relationships/image" Target="../media/image56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47" Type="http://schemas.openxmlformats.org/officeDocument/2006/relationships/image" Target="../media/image69.png"/><Relationship Id="rId50" Type="http://schemas.openxmlformats.org/officeDocument/2006/relationships/customXml" Target="../ink/ink28.xml"/><Relationship Id="rId55" Type="http://schemas.openxmlformats.org/officeDocument/2006/relationships/image" Target="../media/image73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6" Type="http://schemas.openxmlformats.org/officeDocument/2006/relationships/customXml" Target="../ink/ink11.xml"/><Relationship Id="rId29" Type="http://schemas.openxmlformats.org/officeDocument/2006/relationships/image" Target="../media/image60.png"/><Relationship Id="rId11" Type="http://schemas.openxmlformats.org/officeDocument/2006/relationships/image" Target="../media/image51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64.png"/><Relationship Id="rId40" Type="http://schemas.openxmlformats.org/officeDocument/2006/relationships/customXml" Target="../ink/ink23.xml"/><Relationship Id="rId45" Type="http://schemas.openxmlformats.org/officeDocument/2006/relationships/image" Target="../media/image68.png"/><Relationship Id="rId53" Type="http://schemas.openxmlformats.org/officeDocument/2006/relationships/image" Target="../media/image72.png"/><Relationship Id="rId5" Type="http://schemas.openxmlformats.org/officeDocument/2006/relationships/image" Target="../media/image48.png"/><Relationship Id="rId10" Type="http://schemas.openxmlformats.org/officeDocument/2006/relationships/customXml" Target="../ink/ink8.xml"/><Relationship Id="rId19" Type="http://schemas.openxmlformats.org/officeDocument/2006/relationships/image" Target="../media/image55.png"/><Relationship Id="rId31" Type="http://schemas.openxmlformats.org/officeDocument/2006/relationships/image" Target="../media/image61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4" Type="http://schemas.openxmlformats.org/officeDocument/2006/relationships/customXml" Target="../ink/ink5.xml"/><Relationship Id="rId9" Type="http://schemas.openxmlformats.org/officeDocument/2006/relationships/image" Target="../media/image50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59.png"/><Relationship Id="rId30" Type="http://schemas.openxmlformats.org/officeDocument/2006/relationships/customXml" Target="../ink/ink18.xml"/><Relationship Id="rId35" Type="http://schemas.openxmlformats.org/officeDocument/2006/relationships/image" Target="../media/image63.png"/><Relationship Id="rId43" Type="http://schemas.openxmlformats.org/officeDocument/2006/relationships/image" Target="../media/image67.png"/><Relationship Id="rId48" Type="http://schemas.openxmlformats.org/officeDocument/2006/relationships/customXml" Target="../ink/ink27.xml"/><Relationship Id="rId8" Type="http://schemas.openxmlformats.org/officeDocument/2006/relationships/customXml" Target="../ink/ink7.xml"/><Relationship Id="rId51" Type="http://schemas.openxmlformats.org/officeDocument/2006/relationships/image" Target="../media/image71.png"/><Relationship Id="rId3" Type="http://schemas.openxmlformats.org/officeDocument/2006/relationships/image" Target="../media/image47.png"/><Relationship Id="rId12" Type="http://schemas.openxmlformats.org/officeDocument/2006/relationships/customXml" Target="../ink/ink9.xml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20" Type="http://schemas.openxmlformats.org/officeDocument/2006/relationships/customXml" Target="../ink/ink13.xml"/><Relationship Id="rId41" Type="http://schemas.openxmlformats.org/officeDocument/2006/relationships/image" Target="../media/image66.png"/><Relationship Id="rId54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3">
            <a:extLst>
              <a:ext uri="{FF2B5EF4-FFF2-40B4-BE49-F238E27FC236}">
                <a16:creationId xmlns:a16="http://schemas.microsoft.com/office/drawing/2014/main" id="{FE8214C4-FFD1-A941-A5C1-885FA4DC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808" y="2403523"/>
            <a:ext cx="503999" cy="50399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28090B-0D9F-B84C-BA87-6C496B9FAAB3}"/>
              </a:ext>
            </a:extLst>
          </p:cNvPr>
          <p:cNvSpPr txBox="1"/>
          <p:nvPr/>
        </p:nvSpPr>
        <p:spPr>
          <a:xfrm>
            <a:off x="1258348" y="2286991"/>
            <a:ext cx="1192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tomcat</a:t>
            </a:r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 container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8B0386C4-1E5C-284D-AE0C-08DCD5234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0593" y="3509693"/>
            <a:ext cx="503999" cy="503999"/>
          </a:xfrm>
          <a:prstGeom prst="rect">
            <a:avLst/>
          </a:prstGeom>
        </p:spPr>
      </p:pic>
      <p:pic>
        <p:nvPicPr>
          <p:cNvPr id="7" name="Graphic 13">
            <a:extLst>
              <a:ext uri="{FF2B5EF4-FFF2-40B4-BE49-F238E27FC236}">
                <a16:creationId xmlns:a16="http://schemas.microsoft.com/office/drawing/2014/main" id="{B2E0EC6A-F3BC-764F-A8B5-BEBAA1DCF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006" y="2403523"/>
            <a:ext cx="503999" cy="5039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4A1083-329E-294C-A274-9152E5753E9B}"/>
              </a:ext>
            </a:extLst>
          </p:cNvPr>
          <p:cNvSpPr txBox="1"/>
          <p:nvPr/>
        </p:nvSpPr>
        <p:spPr>
          <a:xfrm>
            <a:off x="3850995" y="2261941"/>
            <a:ext cx="1294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fluentbit container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0884A2A9-946E-2440-8F98-8A7A9621FAEF}"/>
              </a:ext>
            </a:extLst>
          </p:cNvPr>
          <p:cNvSpPr/>
          <p:nvPr/>
        </p:nvSpPr>
        <p:spPr>
          <a:xfrm>
            <a:off x="1015736" y="1763321"/>
            <a:ext cx="4538767" cy="2684436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rgbClr val="5A6B86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4115D5-4344-C047-9CC0-BE2220525E56}"/>
              </a:ext>
            </a:extLst>
          </p:cNvPr>
          <p:cNvSpPr/>
          <p:nvPr/>
        </p:nvSpPr>
        <p:spPr>
          <a:xfrm>
            <a:off x="2319336" y="3380363"/>
            <a:ext cx="1487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/usr/local/tomcat/logs/</a:t>
            </a:r>
          </a:p>
        </p:txBody>
      </p:sp>
      <p:sp>
        <p:nvSpPr>
          <p:cNvPr id="11" name="円柱 10">
            <a:extLst>
              <a:ext uri="{FF2B5EF4-FFF2-40B4-BE49-F238E27FC236}">
                <a16:creationId xmlns:a16="http://schemas.microsoft.com/office/drawing/2014/main" id="{9BA8E0BD-0127-244F-82D3-0E0025491240}"/>
              </a:ext>
            </a:extLst>
          </p:cNvPr>
          <p:cNvSpPr/>
          <p:nvPr/>
        </p:nvSpPr>
        <p:spPr>
          <a:xfrm>
            <a:off x="2319333" y="3233525"/>
            <a:ext cx="1487907" cy="437321"/>
          </a:xfrm>
          <a:prstGeom prst="can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CEFF7A39-20EF-544C-A1EA-B9952D7D8225}"/>
              </a:ext>
            </a:extLst>
          </p:cNvPr>
          <p:cNvCxnSpPr>
            <a:cxnSpLocks/>
            <a:stCxn id="4" idx="2"/>
            <a:endCxn id="11" idx="2"/>
          </p:cNvCxnSpPr>
          <p:nvPr/>
        </p:nvCxnSpPr>
        <p:spPr>
          <a:xfrm rot="16200000" flipH="1">
            <a:off x="1764738" y="2897591"/>
            <a:ext cx="544664" cy="564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C4AE7B11-FAE0-C040-9F7C-46BE1097C0C6}"/>
              </a:ext>
            </a:extLst>
          </p:cNvPr>
          <p:cNvCxnSpPr>
            <a:cxnSpLocks/>
            <a:stCxn id="7" idx="2"/>
            <a:endCxn id="11" idx="4"/>
          </p:cNvCxnSpPr>
          <p:nvPr/>
        </p:nvCxnSpPr>
        <p:spPr>
          <a:xfrm rot="5400000">
            <a:off x="3880291" y="2834471"/>
            <a:ext cx="544664" cy="6907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8210522-0E1B-394E-BB63-A24A26A2D47D}"/>
              </a:ext>
            </a:extLst>
          </p:cNvPr>
          <p:cNvSpPr txBox="1"/>
          <p:nvPr/>
        </p:nvSpPr>
        <p:spPr>
          <a:xfrm>
            <a:off x="5740395" y="4000906"/>
            <a:ext cx="1324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Cloud Watch Logs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9A6C7106-D1BC-F84F-88FF-7C20CC363D32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>
            <a:off x="4750005" y="2655523"/>
            <a:ext cx="1652588" cy="854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746F6D-950C-F245-89E6-158D655FEDE5}"/>
              </a:ext>
            </a:extLst>
          </p:cNvPr>
          <p:cNvSpPr txBox="1"/>
          <p:nvPr/>
        </p:nvSpPr>
        <p:spPr>
          <a:xfrm>
            <a:off x="168684" y="117947"/>
            <a:ext cx="503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ECR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432BAA79-5C04-5E49-A0CC-23FC87B8C556}"/>
              </a:ext>
            </a:extLst>
          </p:cNvPr>
          <p:cNvCxnSpPr>
            <a:cxnSpLocks/>
            <a:stCxn id="46" idx="2"/>
            <a:endCxn id="5" idx="0"/>
          </p:cNvCxnSpPr>
          <p:nvPr/>
        </p:nvCxnSpPr>
        <p:spPr>
          <a:xfrm rot="5400000">
            <a:off x="1286449" y="1716102"/>
            <a:ext cx="1139135" cy="2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C46011DC-1296-E843-972B-8D4D67A8A1BA}"/>
              </a:ext>
            </a:extLst>
          </p:cNvPr>
          <p:cNvCxnSpPr>
            <a:cxnSpLocks/>
            <a:stCxn id="48" idx="2"/>
            <a:endCxn id="8" idx="0"/>
          </p:cNvCxnSpPr>
          <p:nvPr/>
        </p:nvCxnSpPr>
        <p:spPr>
          <a:xfrm rot="16200000" flipH="1">
            <a:off x="3940223" y="1704158"/>
            <a:ext cx="1114697" cy="8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769007C-6A9D-4046-AE55-19F0582C320F}"/>
              </a:ext>
            </a:extLst>
          </p:cNvPr>
          <p:cNvSpPr txBox="1"/>
          <p:nvPr/>
        </p:nvSpPr>
        <p:spPr>
          <a:xfrm>
            <a:off x="1226249" y="3426529"/>
            <a:ext cx="92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tomcat</a:t>
            </a:r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からのファイルログ出力</a:t>
            </a:r>
          </a:p>
        </p:txBody>
      </p:sp>
      <p:pic>
        <p:nvPicPr>
          <p:cNvPr id="45" name="Graphic 9">
            <a:extLst>
              <a:ext uri="{FF2B5EF4-FFF2-40B4-BE49-F238E27FC236}">
                <a16:creationId xmlns:a16="http://schemas.microsoft.com/office/drawing/2014/main" id="{BEB8A69C-A206-E64B-A9DF-D0AD73A6C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2387" y="374966"/>
            <a:ext cx="469900" cy="4699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CD7F021-9FCF-A74A-8C39-66014CCBC82F}"/>
              </a:ext>
            </a:extLst>
          </p:cNvPr>
          <p:cNvSpPr txBox="1"/>
          <p:nvPr/>
        </p:nvSpPr>
        <p:spPr>
          <a:xfrm>
            <a:off x="1282544" y="778524"/>
            <a:ext cx="114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tomcat container image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7" name="Graphic 9">
            <a:extLst>
              <a:ext uri="{FF2B5EF4-FFF2-40B4-BE49-F238E27FC236}">
                <a16:creationId xmlns:a16="http://schemas.microsoft.com/office/drawing/2014/main" id="{F1FD5FBB-A66C-B344-B7CE-68900EB38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4917" y="374354"/>
            <a:ext cx="469900" cy="469900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31A141E-2BC9-2F40-ADB9-2E1E0B56D78A}"/>
              </a:ext>
            </a:extLst>
          </p:cNvPr>
          <p:cNvSpPr txBox="1"/>
          <p:nvPr/>
        </p:nvSpPr>
        <p:spPr>
          <a:xfrm>
            <a:off x="3855074" y="777912"/>
            <a:ext cx="12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fluentbit container image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9951BE-EF30-DC4B-937F-3A993F2A9048}"/>
              </a:ext>
            </a:extLst>
          </p:cNvPr>
          <p:cNvSpPr/>
          <p:nvPr/>
        </p:nvSpPr>
        <p:spPr>
          <a:xfrm>
            <a:off x="286246" y="374354"/>
            <a:ext cx="5389711" cy="849070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rgbClr val="5A6B86"/>
              </a:solidFill>
            </a:endParaRPr>
          </a:p>
        </p:txBody>
      </p:sp>
      <p:pic>
        <p:nvPicPr>
          <p:cNvPr id="24" name="Graphic 7">
            <a:extLst>
              <a:ext uri="{FF2B5EF4-FFF2-40B4-BE49-F238E27FC236}">
                <a16:creationId xmlns:a16="http://schemas.microsoft.com/office/drawing/2014/main" id="{2ACCBB15-1919-BE4C-ABFB-073DABBF0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04" y="357304"/>
            <a:ext cx="503999" cy="50399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83EFB52-A04D-D84A-898F-6A0808224461}"/>
              </a:ext>
            </a:extLst>
          </p:cNvPr>
          <p:cNvSpPr txBox="1"/>
          <p:nvPr/>
        </p:nvSpPr>
        <p:spPr>
          <a:xfrm>
            <a:off x="913549" y="1550802"/>
            <a:ext cx="503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Task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7" name="Graphic 28">
            <a:extLst>
              <a:ext uri="{FF2B5EF4-FFF2-40B4-BE49-F238E27FC236}">
                <a16:creationId xmlns:a16="http://schemas.microsoft.com/office/drawing/2014/main" id="{6AA38F39-7032-5C4D-AF26-A3E54978B5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647" y="1741786"/>
            <a:ext cx="469900" cy="469900"/>
          </a:xfrm>
          <a:prstGeom prst="rect">
            <a:avLst/>
          </a:prstGeom>
        </p:spPr>
      </p:pic>
      <p:cxnSp>
        <p:nvCxnSpPr>
          <p:cNvPr id="65" name="カギ線コネクタ 64">
            <a:extLst>
              <a:ext uri="{FF2B5EF4-FFF2-40B4-BE49-F238E27FC236}">
                <a16:creationId xmlns:a16="http://schemas.microsoft.com/office/drawing/2014/main" id="{7F33D701-DF4B-DD47-B75B-94C4693B8A2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006807" y="2655523"/>
            <a:ext cx="2239199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メモ 70">
            <a:extLst>
              <a:ext uri="{FF2B5EF4-FFF2-40B4-BE49-F238E27FC236}">
                <a16:creationId xmlns:a16="http://schemas.microsoft.com/office/drawing/2014/main" id="{A82F1705-F160-BF48-9F30-7D61F9F0593A}"/>
              </a:ext>
            </a:extLst>
          </p:cNvPr>
          <p:cNvSpPr/>
          <p:nvPr/>
        </p:nvSpPr>
        <p:spPr>
          <a:xfrm>
            <a:off x="4561872" y="2868467"/>
            <a:ext cx="771276" cy="227256"/>
          </a:xfrm>
          <a:prstGeom prst="foldedCorner">
            <a:avLst>
              <a:gd name="adj" fmla="val 2604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rtlCol="0" anchor="ctr"/>
          <a:lstStyle/>
          <a:p>
            <a:pPr algn="ctr"/>
            <a:r>
              <a:rPr lang="en-US" altLang="ja-JP" sz="9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extra.conf</a:t>
            </a:r>
            <a:endParaRPr lang="ja-JP" altLang="en-US" sz="90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827AD06-AAF7-AC42-9464-195A08578DFD}"/>
              </a:ext>
            </a:extLst>
          </p:cNvPr>
          <p:cNvSpPr txBox="1"/>
          <p:nvPr/>
        </p:nvSpPr>
        <p:spPr>
          <a:xfrm>
            <a:off x="4066597" y="3439358"/>
            <a:ext cx="11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in_tail</a:t>
            </a:r>
            <a:r>
              <a:rPr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Input plugin</a:t>
            </a:r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による読込み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9704BA4-085C-944F-AAE0-5A4D1540E4EB}"/>
              </a:ext>
            </a:extLst>
          </p:cNvPr>
          <p:cNvSpPr txBox="1"/>
          <p:nvPr/>
        </p:nvSpPr>
        <p:spPr>
          <a:xfrm>
            <a:off x="2150525" y="2635155"/>
            <a:ext cx="2045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標準出力</a:t>
            </a:r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(stdout/stderr)</a:t>
            </a:r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データ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82ABC93-AAA2-2E40-A432-140CC569ACA4}"/>
              </a:ext>
            </a:extLst>
          </p:cNvPr>
          <p:cNvSpPr txBox="1"/>
          <p:nvPr/>
        </p:nvSpPr>
        <p:spPr>
          <a:xfrm>
            <a:off x="5662576" y="2282216"/>
            <a:ext cx="121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cloudwatch_logs</a:t>
            </a:r>
            <a:r>
              <a:rPr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plugin</a:t>
            </a:r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によるログ転送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13785216-48B3-BE4F-8F82-981E9CB5A9ED}"/>
              </a:ext>
            </a:extLst>
          </p:cNvPr>
          <p:cNvSpPr txBox="1"/>
          <p:nvPr/>
        </p:nvSpPr>
        <p:spPr>
          <a:xfrm>
            <a:off x="86886" y="1279412"/>
            <a:ext cx="895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Fargate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3" name="Rectangle 50">
            <a:extLst>
              <a:ext uri="{FF2B5EF4-FFF2-40B4-BE49-F238E27FC236}">
                <a16:creationId xmlns:a16="http://schemas.microsoft.com/office/drawing/2014/main" id="{35E1C628-9B26-3646-98B9-03F3D1C6E46C}"/>
              </a:ext>
            </a:extLst>
          </p:cNvPr>
          <p:cNvSpPr/>
          <p:nvPr/>
        </p:nvSpPr>
        <p:spPr>
          <a:xfrm>
            <a:off x="294198" y="1506645"/>
            <a:ext cx="5381760" cy="3065356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rgbClr val="5A6B86"/>
              </a:solidFill>
            </a:endParaRPr>
          </a:p>
        </p:txBody>
      </p:sp>
      <p:pic>
        <p:nvPicPr>
          <p:cNvPr id="79" name="Graphic 7">
            <a:extLst>
              <a:ext uri="{FF2B5EF4-FFF2-40B4-BE49-F238E27FC236}">
                <a16:creationId xmlns:a16="http://schemas.microsoft.com/office/drawing/2014/main" id="{85288203-6C68-9540-B5C3-4E39B5D1E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247" y="1498695"/>
            <a:ext cx="503999" cy="503999"/>
          </a:xfrm>
          <a:prstGeom prst="rect">
            <a:avLst/>
          </a:prstGeom>
        </p:spPr>
      </p:pic>
      <p:pic>
        <p:nvPicPr>
          <p:cNvPr id="89" name="Graphic 54">
            <a:extLst>
              <a:ext uri="{FF2B5EF4-FFF2-40B4-BE49-F238E27FC236}">
                <a16:creationId xmlns:a16="http://schemas.microsoft.com/office/drawing/2014/main" id="{6D2CDE3B-3C7E-294E-88AE-3A70EF19E3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1784" y="340255"/>
            <a:ext cx="503999" cy="503999"/>
          </a:xfrm>
          <a:prstGeom prst="rect">
            <a:avLst/>
          </a:prstGeom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B415B25E-2B38-4B4D-923A-7558DF40F993}"/>
              </a:ext>
            </a:extLst>
          </p:cNvPr>
          <p:cNvSpPr txBox="1"/>
          <p:nvPr/>
        </p:nvSpPr>
        <p:spPr>
          <a:xfrm>
            <a:off x="6048535" y="730826"/>
            <a:ext cx="708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IAM</a:t>
            </a:r>
            <a:r>
              <a:rPr kumimoji="1"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ロール</a:t>
            </a:r>
          </a:p>
        </p:txBody>
      </p:sp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E6B2237B-8636-D347-8367-668B0D994344}"/>
              </a:ext>
            </a:extLst>
          </p:cNvPr>
          <p:cNvCxnSpPr>
            <a:cxnSpLocks/>
            <a:stCxn id="90" idx="1"/>
            <a:endCxn id="8" idx="3"/>
          </p:cNvCxnSpPr>
          <p:nvPr/>
        </p:nvCxnSpPr>
        <p:spPr>
          <a:xfrm flipH="1">
            <a:off x="5145015" y="846242"/>
            <a:ext cx="903520" cy="15311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2C6CD5FC-88CF-E940-91EF-CC17007C43C8}"/>
              </a:ext>
            </a:extLst>
          </p:cNvPr>
          <p:cNvSpPr txBox="1"/>
          <p:nvPr/>
        </p:nvSpPr>
        <p:spPr>
          <a:xfrm>
            <a:off x="6044863" y="882899"/>
            <a:ext cx="12194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Cloud Watch Logs</a:t>
            </a:r>
            <a:r>
              <a:rPr lang="ja-JP" altLang="en-US" sz="900">
                <a:latin typeface="Meiryo UI" panose="020B0604030504040204" pitchFamily="34" charset="-128"/>
                <a:ea typeface="Meiryo UI" panose="020B0604030504040204" pitchFamily="34" charset="-128"/>
              </a:rPr>
              <a:t>へのエントリ作成などの実行権限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90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4">
            <a:extLst>
              <a:ext uri="{FF2B5EF4-FFF2-40B4-BE49-F238E27FC236}">
                <a16:creationId xmlns:a16="http://schemas.microsoft.com/office/drawing/2014/main" id="{24CB5BF9-2A63-2141-8ED6-A3821B99AF39}"/>
              </a:ext>
            </a:extLst>
          </p:cNvPr>
          <p:cNvSpPr/>
          <p:nvPr/>
        </p:nvSpPr>
        <p:spPr>
          <a:xfrm>
            <a:off x="1003744" y="147792"/>
            <a:ext cx="6916140" cy="3854629"/>
          </a:xfrm>
          <a:prstGeom prst="rect">
            <a:avLst/>
          </a:prstGeom>
          <a:noFill/>
          <a:ln w="12700" cap="flat" cmpd="sng" algn="ctr">
            <a:solidFill>
              <a:srgbClr val="232F3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42B5B784-12C5-C74A-AD76-CF93F03B5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744" y="147792"/>
            <a:ext cx="330200" cy="330200"/>
          </a:xfrm>
          <a:prstGeom prst="rect">
            <a:avLst/>
          </a:prstGeom>
        </p:spPr>
      </p:pic>
      <p:sp>
        <p:nvSpPr>
          <p:cNvPr id="10" name="Rectangle 25">
            <a:extLst>
              <a:ext uri="{FF2B5EF4-FFF2-40B4-BE49-F238E27FC236}">
                <a16:creationId xmlns:a16="http://schemas.microsoft.com/office/drawing/2014/main" id="{8C74C880-65ED-8C47-82EE-56F77220EE22}"/>
              </a:ext>
            </a:extLst>
          </p:cNvPr>
          <p:cNvSpPr/>
          <p:nvPr/>
        </p:nvSpPr>
        <p:spPr>
          <a:xfrm>
            <a:off x="1729692" y="1452715"/>
            <a:ext cx="5961592" cy="2234381"/>
          </a:xfrm>
          <a:prstGeom prst="rect">
            <a:avLst/>
          </a:prstGeom>
          <a:noFill/>
          <a:ln w="12700" cap="flat" cmpd="sng" algn="ctr">
            <a:solidFill>
              <a:srgbClr val="1D89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0"/>
                <a:solidFill>
                  <a:srgbClr val="1D8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VPC (10.0.0.0/16)</a:t>
            </a:r>
          </a:p>
        </p:txBody>
      </p:sp>
      <p:pic>
        <p:nvPicPr>
          <p:cNvPr id="11" name="Graphic 66">
            <a:extLst>
              <a:ext uri="{FF2B5EF4-FFF2-40B4-BE49-F238E27FC236}">
                <a16:creationId xmlns:a16="http://schemas.microsoft.com/office/drawing/2014/main" id="{185266C9-2C03-4D43-AB01-EDA8D1423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692" y="1452715"/>
            <a:ext cx="330200" cy="330200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D6962B96-3FF8-1D4A-B923-300CF97CB73B}"/>
              </a:ext>
            </a:extLst>
          </p:cNvPr>
          <p:cNvSpPr/>
          <p:nvPr/>
        </p:nvSpPr>
        <p:spPr>
          <a:xfrm>
            <a:off x="1340114" y="562269"/>
            <a:ext cx="6483905" cy="3346053"/>
          </a:xfrm>
          <a:prstGeom prst="rect">
            <a:avLst/>
          </a:prstGeom>
          <a:noFill/>
          <a:ln w="12700" cap="flat" cmpd="sng" algn="ctr">
            <a:solidFill>
              <a:srgbClr val="007CBC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CB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Region(東京)</a:t>
            </a:r>
          </a:p>
        </p:txBody>
      </p:sp>
      <p:pic>
        <p:nvPicPr>
          <p:cNvPr id="15" name="Graphic 48">
            <a:extLst>
              <a:ext uri="{FF2B5EF4-FFF2-40B4-BE49-F238E27FC236}">
                <a16:creationId xmlns:a16="http://schemas.microsoft.com/office/drawing/2014/main" id="{4BDCAC65-E5F6-3F4C-A156-C1EC10870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114" y="562270"/>
            <a:ext cx="330200" cy="330200"/>
          </a:xfrm>
          <a:prstGeom prst="rect">
            <a:avLst/>
          </a:prstGeom>
        </p:spPr>
      </p:pic>
      <p:sp>
        <p:nvSpPr>
          <p:cNvPr id="18" name="Rectangle 36">
            <a:extLst>
              <a:ext uri="{FF2B5EF4-FFF2-40B4-BE49-F238E27FC236}">
                <a16:creationId xmlns:a16="http://schemas.microsoft.com/office/drawing/2014/main" id="{DB1F39A2-B4CA-1241-8629-A34B515F596A}"/>
              </a:ext>
            </a:extLst>
          </p:cNvPr>
          <p:cNvSpPr/>
          <p:nvPr/>
        </p:nvSpPr>
        <p:spPr>
          <a:xfrm>
            <a:off x="2133947" y="980409"/>
            <a:ext cx="2740395" cy="2809926"/>
          </a:xfrm>
          <a:prstGeom prst="rect">
            <a:avLst/>
          </a:prstGeom>
          <a:noFill/>
          <a:ln w="12700" cap="flat" cmpd="sng" algn="ctr">
            <a:solidFill>
              <a:srgbClr val="007CBC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kumimoji="0" lang="en-US" sz="1200" kern="0" dirty="0">
                <a:solidFill>
                  <a:srgbClr val="007CBC"/>
                </a:solidFill>
                <a:latin typeface="Arial" panose="020B0604020202020204"/>
              </a:rPr>
              <a:t>AZ (</a:t>
            </a:r>
            <a:r>
              <a:rPr kumimoji="0" lang="en" altLang="ja-JP" sz="1200" kern="0">
                <a:solidFill>
                  <a:srgbClr val="007CBC"/>
                </a:solidFill>
                <a:latin typeface="Arial" panose="020B0604020202020204"/>
              </a:rPr>
              <a:t>ap-northeast-1a </a:t>
            </a:r>
            <a:r>
              <a:rPr kumimoji="0" lang="en-US" sz="1200" kern="0" dirty="0">
                <a:solidFill>
                  <a:srgbClr val="007CBC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21" name="Rectangle 38">
            <a:extLst>
              <a:ext uri="{FF2B5EF4-FFF2-40B4-BE49-F238E27FC236}">
                <a16:creationId xmlns:a16="http://schemas.microsoft.com/office/drawing/2014/main" id="{D5E3ED28-B496-294C-AABD-F66CB438E801}"/>
              </a:ext>
            </a:extLst>
          </p:cNvPr>
          <p:cNvSpPr/>
          <p:nvPr/>
        </p:nvSpPr>
        <p:spPr>
          <a:xfrm>
            <a:off x="2322422" y="1817620"/>
            <a:ext cx="2447362" cy="1788361"/>
          </a:xfrm>
          <a:prstGeom prst="rect">
            <a:avLst/>
          </a:prstGeom>
          <a:solidFill>
            <a:srgbClr val="1D8900">
              <a:alpha val="9804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8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Public subnet (10.0.0.0/24)</a:t>
            </a:r>
          </a:p>
        </p:txBody>
      </p:sp>
      <p:pic>
        <p:nvPicPr>
          <p:cNvPr id="22" name="Graphic 10">
            <a:extLst>
              <a:ext uri="{FF2B5EF4-FFF2-40B4-BE49-F238E27FC236}">
                <a16:creationId xmlns:a16="http://schemas.microsoft.com/office/drawing/2014/main" id="{A0054A5E-E54B-7E40-8050-AF338A171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2422" y="1815262"/>
            <a:ext cx="274320" cy="274320"/>
          </a:xfrm>
          <a:prstGeom prst="rect">
            <a:avLst/>
          </a:prstGeom>
        </p:spPr>
      </p:pic>
      <p:sp>
        <p:nvSpPr>
          <p:cNvPr id="12" name="Rectangle 36">
            <a:extLst>
              <a:ext uri="{FF2B5EF4-FFF2-40B4-BE49-F238E27FC236}">
                <a16:creationId xmlns:a16="http://schemas.microsoft.com/office/drawing/2014/main" id="{D0EF481E-69CD-2A4D-9C32-6C6388292EC1}"/>
              </a:ext>
            </a:extLst>
          </p:cNvPr>
          <p:cNvSpPr/>
          <p:nvPr/>
        </p:nvSpPr>
        <p:spPr>
          <a:xfrm>
            <a:off x="4958259" y="980409"/>
            <a:ext cx="2642028" cy="2809926"/>
          </a:xfrm>
          <a:prstGeom prst="rect">
            <a:avLst/>
          </a:prstGeom>
          <a:noFill/>
          <a:ln w="12700" cap="flat" cmpd="sng" algn="ctr">
            <a:solidFill>
              <a:srgbClr val="007CBC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kumimoji="0" lang="en-US" sz="1200" kern="0" dirty="0">
                <a:solidFill>
                  <a:srgbClr val="007CBC"/>
                </a:solidFill>
                <a:latin typeface="Arial" panose="020B0604020202020204"/>
              </a:rPr>
              <a:t>AZ (</a:t>
            </a:r>
            <a:r>
              <a:rPr kumimoji="0" lang="en" altLang="ja-JP" sz="1200" kern="0">
                <a:solidFill>
                  <a:srgbClr val="007CBC"/>
                </a:solidFill>
                <a:latin typeface="Arial" panose="020B0604020202020204"/>
              </a:rPr>
              <a:t>ap-northeast-1c </a:t>
            </a:r>
            <a:r>
              <a:rPr kumimoji="0" lang="en-US" sz="1200" kern="0" dirty="0">
                <a:solidFill>
                  <a:srgbClr val="007CBC"/>
                </a:solidFill>
                <a:latin typeface="Arial" panose="020B0604020202020204"/>
              </a:rPr>
              <a:t>)</a:t>
            </a: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C74174AF-7D58-834F-8808-94BAFCB814D5}"/>
              </a:ext>
            </a:extLst>
          </p:cNvPr>
          <p:cNvSpPr/>
          <p:nvPr/>
        </p:nvSpPr>
        <p:spPr>
          <a:xfrm>
            <a:off x="5072678" y="1817621"/>
            <a:ext cx="2447362" cy="1788360"/>
          </a:xfrm>
          <a:prstGeom prst="rect">
            <a:avLst/>
          </a:prstGeom>
          <a:solidFill>
            <a:srgbClr val="1D8900">
              <a:alpha val="9804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8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Public subnet (10.0.1.0/24)</a:t>
            </a:r>
          </a:p>
        </p:txBody>
      </p:sp>
      <p:pic>
        <p:nvPicPr>
          <p:cNvPr id="16" name="Graphic 10">
            <a:extLst>
              <a:ext uri="{FF2B5EF4-FFF2-40B4-BE49-F238E27FC236}">
                <a16:creationId xmlns:a16="http://schemas.microsoft.com/office/drawing/2014/main" id="{10949C3D-5064-3E44-8990-8966C07F8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530" y="1817747"/>
            <a:ext cx="274320" cy="274320"/>
          </a:xfrm>
          <a:prstGeom prst="rect">
            <a:avLst/>
          </a:prstGeom>
        </p:spPr>
      </p:pic>
      <p:pic>
        <p:nvPicPr>
          <p:cNvPr id="17" name="Graphic 13">
            <a:extLst>
              <a:ext uri="{FF2B5EF4-FFF2-40B4-BE49-F238E27FC236}">
                <a16:creationId xmlns:a16="http://schemas.microsoft.com/office/drawing/2014/main" id="{70DA7A66-F911-3448-BC0E-0BA5C8F94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3727" y="2896873"/>
            <a:ext cx="469900" cy="4699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122BC97-DE98-0747-8854-4231987D8211}"/>
              </a:ext>
            </a:extLst>
          </p:cNvPr>
          <p:cNvSpPr txBox="1"/>
          <p:nvPr/>
        </p:nvSpPr>
        <p:spPr>
          <a:xfrm>
            <a:off x="3242631" y="3217584"/>
            <a:ext cx="1149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10.0.0.0.234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Rectangle 50">
            <a:extLst>
              <a:ext uri="{FF2B5EF4-FFF2-40B4-BE49-F238E27FC236}">
                <a16:creationId xmlns:a16="http://schemas.microsoft.com/office/drawing/2014/main" id="{6493A524-250C-754C-ABC1-E92D5181E871}"/>
              </a:ext>
            </a:extLst>
          </p:cNvPr>
          <p:cNvSpPr/>
          <p:nvPr/>
        </p:nvSpPr>
        <p:spPr>
          <a:xfrm>
            <a:off x="2415274" y="2251488"/>
            <a:ext cx="5025287" cy="1177512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rgbClr val="5A6B86"/>
              </a:solidFill>
            </a:endParaRPr>
          </a:p>
        </p:txBody>
      </p:sp>
      <p:pic>
        <p:nvPicPr>
          <p:cNvPr id="20" name="Graphic 7">
            <a:extLst>
              <a:ext uri="{FF2B5EF4-FFF2-40B4-BE49-F238E27FC236}">
                <a16:creationId xmlns:a16="http://schemas.microsoft.com/office/drawing/2014/main" id="{C7405282-6B16-244B-8BEE-3EBCF6756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0847" y="2242385"/>
            <a:ext cx="269049" cy="2690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05F60D6-B5A2-C240-A9E4-357C45536C0B}"/>
              </a:ext>
            </a:extLst>
          </p:cNvPr>
          <p:cNvSpPr txBox="1"/>
          <p:nvPr/>
        </p:nvSpPr>
        <p:spPr>
          <a:xfrm>
            <a:off x="2321594" y="2465614"/>
            <a:ext cx="680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>
                <a:latin typeface="Meiryo UI" panose="020B0604030504040204" pitchFamily="34" charset="-128"/>
                <a:ea typeface="Meiryo UI" panose="020B0604030504040204" pitchFamily="34" charset="-128"/>
              </a:rPr>
              <a:t>Fargate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5" name="Graphic 36">
            <a:extLst>
              <a:ext uri="{FF2B5EF4-FFF2-40B4-BE49-F238E27FC236}">
                <a16:creationId xmlns:a16="http://schemas.microsoft.com/office/drawing/2014/main" id="{E864FBA5-2FFC-E341-94F9-44CE59550D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48184" y="2656860"/>
            <a:ext cx="354358" cy="354358"/>
          </a:xfrm>
          <a:prstGeom prst="rect">
            <a:avLst/>
          </a:prstGeom>
        </p:spPr>
      </p:pic>
      <p:pic>
        <p:nvPicPr>
          <p:cNvPr id="3" name="グラフィックス 2" descr="ノート PC">
            <a:extLst>
              <a:ext uri="{FF2B5EF4-FFF2-40B4-BE49-F238E27FC236}">
                <a16:creationId xmlns:a16="http://schemas.microsoft.com/office/drawing/2014/main" id="{CA4F1FCD-75B8-4942-8270-EEE5ECC784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3661" y="2601607"/>
            <a:ext cx="472298" cy="47229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4ADD106-AB54-014F-9415-342926D5A72C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645959" y="2837756"/>
            <a:ext cx="2499751" cy="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凧, 挿絵 が含まれている画像&#10;&#10;自動的に生成された説明">
            <a:extLst>
              <a:ext uri="{FF2B5EF4-FFF2-40B4-BE49-F238E27FC236}">
                <a16:creationId xmlns:a16="http://schemas.microsoft.com/office/drawing/2014/main" id="{8EDC9B54-0F67-4B42-BE91-DA32AD69C8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0975" y="2934438"/>
            <a:ext cx="293830" cy="269049"/>
          </a:xfrm>
          <a:prstGeom prst="rect">
            <a:avLst/>
          </a:prstGeom>
        </p:spPr>
      </p:pic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A6D6F16A-6E10-5B4D-AEF2-ABF1EB94EAA6}"/>
              </a:ext>
            </a:extLst>
          </p:cNvPr>
          <p:cNvSpPr/>
          <p:nvPr/>
        </p:nvSpPr>
        <p:spPr>
          <a:xfrm>
            <a:off x="3145710" y="2779240"/>
            <a:ext cx="868865" cy="1424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>
                <a:latin typeface="Meiryo UI" panose="020B0604030504040204" pitchFamily="34" charset="-128"/>
                <a:ea typeface="Meiryo UI" panose="020B0604030504040204" pitchFamily="34" charset="-128"/>
              </a:rPr>
              <a:t>sample.war</a:t>
            </a:r>
            <a:endParaRPr kumimoji="1" lang="ja-JP" altLang="en-US" sz="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A0780E-C3D4-B645-8918-50857E9F88F1}"/>
              </a:ext>
            </a:extLst>
          </p:cNvPr>
          <p:cNvSpPr txBox="1"/>
          <p:nvPr/>
        </p:nvSpPr>
        <p:spPr>
          <a:xfrm>
            <a:off x="2363050" y="2892305"/>
            <a:ext cx="11495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>
                <a:latin typeface="Meiryo UI" panose="020B0604030504040204" pitchFamily="34" charset="-128"/>
                <a:ea typeface="Meiryo UI" panose="020B0604030504040204" pitchFamily="34" charset="-128"/>
              </a:rPr>
              <a:t>&lt;public IP&gt;:8080</a:t>
            </a:r>
            <a:endParaRPr kumimoji="1" lang="ja-JP" altLang="en-US" sz="8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5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19C9ED6C-8BE5-5B46-BBFE-23B2DC51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1210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79E2C-8DFD-B142-A3AC-D8184A6AA6A5}"/>
              </a:ext>
            </a:extLst>
          </p:cNvPr>
          <p:cNvSpPr/>
          <p:nvPr/>
        </p:nvSpPr>
        <p:spPr>
          <a:xfrm>
            <a:off x="3174275" y="2455818"/>
            <a:ext cx="1058092" cy="143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CFEE52-5FEE-E140-9869-18D59E0752CB}"/>
              </a:ext>
            </a:extLst>
          </p:cNvPr>
          <p:cNvSpPr/>
          <p:nvPr/>
        </p:nvSpPr>
        <p:spPr>
          <a:xfrm>
            <a:off x="3174275" y="3030584"/>
            <a:ext cx="1058092" cy="143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72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71538DE-190F-7D48-945C-31845C1B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" y="87811"/>
            <a:ext cx="5604387" cy="281411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6A1A2-91F4-B44B-ABD1-94334611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6" y="3217812"/>
            <a:ext cx="5604387" cy="26399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7C0CA562-AB7C-414A-B540-1FB759EB3252}"/>
              </a:ext>
            </a:extLst>
          </p:cNvPr>
          <p:cNvSpPr/>
          <p:nvPr/>
        </p:nvSpPr>
        <p:spPr>
          <a:xfrm>
            <a:off x="2118234" y="813086"/>
            <a:ext cx="1633389" cy="374363"/>
          </a:xfrm>
          <a:prstGeom prst="wedgeRectCallout">
            <a:avLst>
              <a:gd name="adj1" fmla="val -65087"/>
              <a:gd name="adj2" fmla="val 1282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作成した</a:t>
            </a:r>
            <a:r>
              <a:rPr lang="en-US" altLang="ja-JP" sz="900"/>
              <a:t>Fargate</a:t>
            </a:r>
            <a:r>
              <a:rPr lang="ja-JP" altLang="en-US" sz="900"/>
              <a:t>のクラスタ</a:t>
            </a:r>
            <a:endParaRPr kumimoji="1" lang="ja-JP" altLang="en-US" sz="90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F6D91FC-4717-8C4C-B3F4-89AD8AA0060D}"/>
              </a:ext>
            </a:extLst>
          </p:cNvPr>
          <p:cNvCxnSpPr/>
          <p:nvPr/>
        </p:nvCxnSpPr>
        <p:spPr>
          <a:xfrm>
            <a:off x="1878676" y="1612669"/>
            <a:ext cx="0" cy="154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C7A8097E-5C22-9F47-8800-B3F885517568}"/>
              </a:ext>
            </a:extLst>
          </p:cNvPr>
          <p:cNvSpPr/>
          <p:nvPr/>
        </p:nvSpPr>
        <p:spPr>
          <a:xfrm>
            <a:off x="2019740" y="2685507"/>
            <a:ext cx="915188" cy="374363"/>
          </a:xfrm>
          <a:prstGeom prst="wedgeRectCallout">
            <a:avLst>
              <a:gd name="adj1" fmla="val -63270"/>
              <a:gd name="adj2" fmla="val -493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ドリルダウン</a:t>
            </a:r>
            <a:endParaRPr kumimoji="1" lang="ja-JP" altLang="en-US" sz="900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BC0098A5-BDA5-0D4F-AF3A-4B09BFDCC60F}"/>
              </a:ext>
            </a:extLst>
          </p:cNvPr>
          <p:cNvSpPr/>
          <p:nvPr/>
        </p:nvSpPr>
        <p:spPr>
          <a:xfrm>
            <a:off x="1745687" y="5245331"/>
            <a:ext cx="1463293" cy="379352"/>
          </a:xfrm>
          <a:prstGeom prst="wedgeRectCallout">
            <a:avLst>
              <a:gd name="adj1" fmla="val -63270"/>
              <a:gd name="adj2" fmla="val -493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先ほどの</a:t>
            </a:r>
            <a:r>
              <a:rPr lang="en-US" altLang="ja-JP" sz="900"/>
              <a:t>Task</a:t>
            </a:r>
            <a:r>
              <a:rPr lang="ja-JP" altLang="en-US" sz="900"/>
              <a:t>をテストするためのサービス作成。</a:t>
            </a:r>
            <a:endParaRPr kumimoji="1" lang="ja-JP" altLang="en-US" sz="9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1A53384-8AD6-D449-9083-98103EF6C4E4}"/>
              </a:ext>
            </a:extLst>
          </p:cNvPr>
          <p:cNvSpPr/>
          <p:nvPr/>
        </p:nvSpPr>
        <p:spPr>
          <a:xfrm>
            <a:off x="1087852" y="5003270"/>
            <a:ext cx="416752" cy="22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310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1AC368AC-EC06-244D-ABD6-AE0CE061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32" y="3436198"/>
            <a:ext cx="4200366" cy="2388620"/>
          </a:xfrm>
          <a:prstGeom prst="rect">
            <a:avLst/>
          </a:prstGeom>
        </p:spPr>
      </p:pic>
      <p:pic>
        <p:nvPicPr>
          <p:cNvPr id="12" name="図 11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65A9619-4663-B848-97F3-58DAF2187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" y="136476"/>
            <a:ext cx="4716451" cy="36531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C7F31B-A870-BE48-AB92-627B953CF199}"/>
              </a:ext>
            </a:extLst>
          </p:cNvPr>
          <p:cNvSpPr/>
          <p:nvPr/>
        </p:nvSpPr>
        <p:spPr>
          <a:xfrm>
            <a:off x="2579427" y="1052289"/>
            <a:ext cx="470848" cy="13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189D63-3DFC-1942-81C2-65F91EB8A564}"/>
              </a:ext>
            </a:extLst>
          </p:cNvPr>
          <p:cNvSpPr/>
          <p:nvPr/>
        </p:nvSpPr>
        <p:spPr>
          <a:xfrm>
            <a:off x="2634018" y="1614659"/>
            <a:ext cx="818865" cy="13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FD5E0DC-9861-EC40-B133-901290F708EA}"/>
              </a:ext>
            </a:extLst>
          </p:cNvPr>
          <p:cNvSpPr/>
          <p:nvPr/>
        </p:nvSpPr>
        <p:spPr>
          <a:xfrm>
            <a:off x="2634018" y="2343571"/>
            <a:ext cx="928048" cy="13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AAA1E3-EFFC-A640-AD56-D8DBD6615B96}"/>
              </a:ext>
            </a:extLst>
          </p:cNvPr>
          <p:cNvSpPr/>
          <p:nvPr/>
        </p:nvSpPr>
        <p:spPr>
          <a:xfrm>
            <a:off x="2634018" y="3093950"/>
            <a:ext cx="245659" cy="197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3286941B-CAD0-FC47-A557-6A93AEC8344F}"/>
              </a:ext>
            </a:extLst>
          </p:cNvPr>
          <p:cNvSpPr/>
          <p:nvPr/>
        </p:nvSpPr>
        <p:spPr>
          <a:xfrm>
            <a:off x="4019266" y="1856556"/>
            <a:ext cx="1030406" cy="423080"/>
          </a:xfrm>
          <a:prstGeom prst="wedgeRectCallout">
            <a:avLst>
              <a:gd name="adj1" fmla="val -105601"/>
              <a:gd name="adj2" fmla="val -6492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先ほど作った</a:t>
            </a:r>
            <a:r>
              <a:rPr lang="en-US" altLang="ja-JP" sz="900"/>
              <a:t>Task</a:t>
            </a:r>
            <a:r>
              <a:rPr lang="ja-JP" altLang="en-US" sz="900"/>
              <a:t>定義を指定。</a:t>
            </a:r>
            <a:endParaRPr kumimoji="1" lang="ja-JP" altLang="en-US" sz="90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197A251-BF43-6C40-886E-F41A1E15BC28}"/>
              </a:ext>
            </a:extLst>
          </p:cNvPr>
          <p:cNvSpPr/>
          <p:nvPr/>
        </p:nvSpPr>
        <p:spPr>
          <a:xfrm>
            <a:off x="3793872" y="2485171"/>
            <a:ext cx="574343" cy="265802"/>
          </a:xfrm>
          <a:prstGeom prst="wedgeRectCallout">
            <a:avLst>
              <a:gd name="adj1" fmla="val -105601"/>
              <a:gd name="adj2" fmla="val -6492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適当に</a:t>
            </a:r>
            <a:endParaRPr kumimoji="1" lang="ja-JP" altLang="en-US" sz="900"/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350D9D70-64DD-E24C-86DD-2DE50D8B1656}"/>
              </a:ext>
            </a:extLst>
          </p:cNvPr>
          <p:cNvSpPr/>
          <p:nvPr/>
        </p:nvSpPr>
        <p:spPr>
          <a:xfrm>
            <a:off x="3452883" y="3207134"/>
            <a:ext cx="1028131" cy="371573"/>
          </a:xfrm>
          <a:prstGeom prst="wedgeRectCallout">
            <a:avLst>
              <a:gd name="adj1" fmla="val -105601"/>
              <a:gd name="adj2" fmla="val -6492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今回は検証なので</a:t>
            </a:r>
            <a:r>
              <a:rPr lang="en-US" altLang="ja-JP" sz="900"/>
              <a:t>1</a:t>
            </a:r>
            <a:r>
              <a:rPr lang="ja-JP" altLang="en-US" sz="900"/>
              <a:t>としました。</a:t>
            </a:r>
            <a:endParaRPr kumimoji="1" lang="ja-JP" altLang="en-US" sz="900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A556EE86-2EED-B14C-B1C8-93E9B858AFFE}"/>
              </a:ext>
            </a:extLst>
          </p:cNvPr>
          <p:cNvSpPr/>
          <p:nvPr/>
        </p:nvSpPr>
        <p:spPr>
          <a:xfrm>
            <a:off x="1392444" y="79681"/>
            <a:ext cx="1541949" cy="269454"/>
          </a:xfrm>
          <a:prstGeom prst="wedgeRectCallout">
            <a:avLst>
              <a:gd name="adj1" fmla="val -70020"/>
              <a:gd name="adj2" fmla="val 183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900"/>
              <a:t>サービス作成ウイザード</a:t>
            </a:r>
          </a:p>
        </p:txBody>
      </p:sp>
    </p:spTree>
    <p:extLst>
      <p:ext uri="{BB962C8B-B14F-4D97-AF65-F5344CB8AC3E}">
        <p14:creationId xmlns:p14="http://schemas.microsoft.com/office/powerpoint/2010/main" val="61460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3A8A534-BD1B-2043-A7DE-F6E35BD4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1" y="71918"/>
            <a:ext cx="4459383" cy="2188191"/>
          </a:xfrm>
          <a:prstGeom prst="rect">
            <a:avLst/>
          </a:prstGeom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B2872B5-2B00-2A43-824C-91FDB196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68" y="2260108"/>
            <a:ext cx="3415622" cy="4525974"/>
          </a:xfrm>
          <a:prstGeom prst="rect">
            <a:avLst/>
          </a:prstGeom>
        </p:spPr>
      </p:pic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2BB6ACF2-7E12-4348-A646-3503C79E4602}"/>
              </a:ext>
            </a:extLst>
          </p:cNvPr>
          <p:cNvSpPr/>
          <p:nvPr/>
        </p:nvSpPr>
        <p:spPr>
          <a:xfrm>
            <a:off x="4691479" y="355869"/>
            <a:ext cx="5616303" cy="2270953"/>
          </a:xfrm>
          <a:prstGeom prst="wedgeRectCallout">
            <a:avLst>
              <a:gd name="adj1" fmla="val -80291"/>
              <a:gd name="adj2" fmla="val 170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900"/>
              <a:t>外部からブラウザでテストするために、</a:t>
            </a:r>
            <a:r>
              <a:rPr kumimoji="1" lang="en-US" altLang="ja-JP" sz="900"/>
              <a:t>SG</a:t>
            </a:r>
            <a:r>
              <a:rPr kumimoji="1" lang="ja-JP" altLang="en-US" sz="900"/>
              <a:t>のポート</a:t>
            </a:r>
            <a:r>
              <a:rPr kumimoji="1" lang="en-US" altLang="ja-JP" sz="900"/>
              <a:t>(tomcat</a:t>
            </a:r>
            <a:r>
              <a:rPr kumimoji="1" lang="ja-JP" altLang="en-US" sz="900"/>
              <a:t>アプリの</a:t>
            </a:r>
            <a:r>
              <a:rPr kumimoji="1" lang="en-US" altLang="ja-JP" sz="900"/>
              <a:t>8080)</a:t>
            </a:r>
            <a:r>
              <a:rPr kumimoji="1" lang="ja-JP" altLang="en-US" sz="900"/>
              <a:t>を開けておきましょう。</a:t>
            </a:r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84A7F060-2C07-7645-A410-EE3C5CE5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570" y="574624"/>
            <a:ext cx="4969220" cy="168548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1B9E65-ECB0-4248-A6F4-8E22EDDB0D39}"/>
              </a:ext>
            </a:extLst>
          </p:cNvPr>
          <p:cNvSpPr/>
          <p:nvPr/>
        </p:nvSpPr>
        <p:spPr>
          <a:xfrm>
            <a:off x="7613341" y="1922230"/>
            <a:ext cx="1272964" cy="15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D76AAE3-03A6-8F49-A9C8-D1D57EC598E4}"/>
              </a:ext>
            </a:extLst>
          </p:cNvPr>
          <p:cNvSpPr/>
          <p:nvPr/>
        </p:nvSpPr>
        <p:spPr>
          <a:xfrm>
            <a:off x="2397210" y="766760"/>
            <a:ext cx="1272964" cy="787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F48721B9-8F6D-5044-ADD8-926C65216C52}"/>
              </a:ext>
            </a:extLst>
          </p:cNvPr>
          <p:cNvSpPr/>
          <p:nvPr/>
        </p:nvSpPr>
        <p:spPr>
          <a:xfrm>
            <a:off x="723537" y="1253643"/>
            <a:ext cx="1160681" cy="475404"/>
          </a:xfrm>
          <a:prstGeom prst="wedgeRectCallout">
            <a:avLst>
              <a:gd name="adj1" fmla="val 95649"/>
              <a:gd name="adj2" fmla="val -316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今回は検証なので片方のサブネットだけ指定</a:t>
            </a:r>
            <a:endParaRPr kumimoji="1"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60142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28CCC18B-092C-3749-B9D8-5801F08F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6" y="117191"/>
            <a:ext cx="3391592" cy="13107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01559F73-483B-354D-B038-6246568D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6" y="1504605"/>
            <a:ext cx="3391592" cy="26508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773D5D3-ED0C-9248-B00A-D6B70C31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6" y="4303959"/>
            <a:ext cx="3391592" cy="195733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DC79B42B-989F-094B-9020-BF689E14E6D5}"/>
              </a:ext>
            </a:extLst>
          </p:cNvPr>
          <p:cNvSpPr/>
          <p:nvPr/>
        </p:nvSpPr>
        <p:spPr>
          <a:xfrm>
            <a:off x="216461" y="789051"/>
            <a:ext cx="1113575" cy="291604"/>
          </a:xfrm>
          <a:prstGeom prst="wedgeRectCallout">
            <a:avLst>
              <a:gd name="adj1" fmla="val 81466"/>
              <a:gd name="adj2" fmla="val -459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デフォルトのまま</a:t>
            </a:r>
            <a:endParaRPr kumimoji="1" lang="ja-JP" altLang="en-US" sz="900"/>
          </a:p>
        </p:txBody>
      </p: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07DAEEB9-8CAD-B14F-AB0B-0304CCE89A24}"/>
              </a:ext>
            </a:extLst>
          </p:cNvPr>
          <p:cNvSpPr/>
          <p:nvPr/>
        </p:nvSpPr>
        <p:spPr>
          <a:xfrm>
            <a:off x="216461" y="2210527"/>
            <a:ext cx="564935" cy="291604"/>
          </a:xfrm>
          <a:prstGeom prst="wedgeRectCallout">
            <a:avLst>
              <a:gd name="adj1" fmla="val 81466"/>
              <a:gd name="adj2" fmla="val -459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確認</a:t>
            </a:r>
            <a:endParaRPr kumimoji="1" lang="ja-JP" altLang="en-US" sz="900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B368E3C8-A68C-034E-A974-EE0643318B7B}"/>
              </a:ext>
            </a:extLst>
          </p:cNvPr>
          <p:cNvSpPr/>
          <p:nvPr/>
        </p:nvSpPr>
        <p:spPr>
          <a:xfrm>
            <a:off x="2360815" y="5560557"/>
            <a:ext cx="681643" cy="291604"/>
          </a:xfrm>
          <a:prstGeom prst="wedgeRectCallout">
            <a:avLst>
              <a:gd name="adj1" fmla="val 94709"/>
              <a:gd name="adj2" fmla="val 1478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クリック</a:t>
            </a:r>
            <a:endParaRPr kumimoji="1"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70629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1C82772B-AC99-AF40-BC37-3B860CDE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83689"/>
            <a:ext cx="5759064" cy="220231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EBA63C4-2926-CA40-A224-7932FD79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" y="2451593"/>
            <a:ext cx="5771786" cy="375801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A4BE76D9-1521-3346-82E0-EE950369B2C1}"/>
              </a:ext>
            </a:extLst>
          </p:cNvPr>
          <p:cNvSpPr/>
          <p:nvPr/>
        </p:nvSpPr>
        <p:spPr>
          <a:xfrm>
            <a:off x="3002271" y="5053480"/>
            <a:ext cx="1554480" cy="383044"/>
          </a:xfrm>
          <a:prstGeom prst="wedgeRectCallout">
            <a:avLst>
              <a:gd name="adj1" fmla="val -75879"/>
              <a:gd name="adj2" fmla="val 1587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900"/>
              <a:t>暫くして、</a:t>
            </a:r>
            <a:r>
              <a:rPr kumimoji="1" lang="en-US" altLang="ja-JP" sz="900"/>
              <a:t>2Task</a:t>
            </a:r>
            <a:r>
              <a:rPr kumimoji="1" lang="ja-JP" altLang="en-US" sz="900"/>
              <a:t>が</a:t>
            </a:r>
            <a:r>
              <a:rPr kumimoji="1" lang="en-US" altLang="ja-JP" sz="900"/>
              <a:t>RUNNING</a:t>
            </a:r>
            <a:r>
              <a:rPr kumimoji="1" lang="ja-JP" altLang="en-US" sz="900"/>
              <a:t>となるのを待つ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87958FB-EEB0-EA43-8335-C83AE66D212D}"/>
              </a:ext>
            </a:extLst>
          </p:cNvPr>
          <p:cNvSpPr/>
          <p:nvPr/>
        </p:nvSpPr>
        <p:spPr>
          <a:xfrm>
            <a:off x="1150301" y="1124208"/>
            <a:ext cx="312739" cy="255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54E1B58-434E-244E-8F0C-FFA5455C0A63}"/>
              </a:ext>
            </a:extLst>
          </p:cNvPr>
          <p:cNvCxnSpPr>
            <a:cxnSpLocks/>
          </p:cNvCxnSpPr>
          <p:nvPr/>
        </p:nvCxnSpPr>
        <p:spPr>
          <a:xfrm>
            <a:off x="1554480" y="2069869"/>
            <a:ext cx="0" cy="49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FEF41A3D-F129-2B4F-B4CD-0C624304C7AF}"/>
              </a:ext>
            </a:extLst>
          </p:cNvPr>
          <p:cNvSpPr/>
          <p:nvPr/>
        </p:nvSpPr>
        <p:spPr>
          <a:xfrm>
            <a:off x="1695544" y="2181616"/>
            <a:ext cx="915188" cy="269977"/>
          </a:xfrm>
          <a:prstGeom prst="wedgeRectCallout">
            <a:avLst>
              <a:gd name="adj1" fmla="val -63270"/>
              <a:gd name="adj2" fmla="val -493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900"/>
              <a:t>ドリルダウン</a:t>
            </a:r>
            <a:endParaRPr kumimoji="1" lang="ja-JP" altLang="en-US" sz="9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1A191D6-E03E-444D-9902-F55FE65B5D39}"/>
              </a:ext>
            </a:extLst>
          </p:cNvPr>
          <p:cNvSpPr/>
          <p:nvPr/>
        </p:nvSpPr>
        <p:spPr>
          <a:xfrm>
            <a:off x="1358119" y="5041615"/>
            <a:ext cx="915183" cy="162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B7BB8AB-13D5-094E-A2E7-D0D34BC1B344}"/>
                  </a:ext>
                </a:extLst>
              </p14:cNvPr>
              <p14:cNvContentPartPr/>
              <p14:nvPr/>
            </p14:nvContentPartPr>
            <p14:xfrm>
              <a:off x="1806941" y="5120406"/>
              <a:ext cx="33120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B7BB8AB-13D5-094E-A2E7-D0D34BC1B3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8941" y="5102766"/>
                <a:ext cx="36684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図 1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8E0FC1A-B6A2-4541-8280-BF9CC2F97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271" y="2966958"/>
            <a:ext cx="4835444" cy="192093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8FA8AC-5060-764D-A54D-893DBB4D2BAF}"/>
              </a:ext>
            </a:extLst>
          </p:cNvPr>
          <p:cNvSpPr/>
          <p:nvPr/>
        </p:nvSpPr>
        <p:spPr>
          <a:xfrm>
            <a:off x="4823324" y="2980303"/>
            <a:ext cx="1384595" cy="283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354B65A-9AA3-284C-8E6E-AF18FEAE33A7}"/>
              </a:ext>
            </a:extLst>
          </p:cNvPr>
          <p:cNvCxnSpPr>
            <a:cxnSpLocks/>
          </p:cNvCxnSpPr>
          <p:nvPr/>
        </p:nvCxnSpPr>
        <p:spPr>
          <a:xfrm flipV="1">
            <a:off x="2354580" y="4471988"/>
            <a:ext cx="724376" cy="64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73D39A17-DCC2-EA40-942B-024936DA1BF7}"/>
                  </a:ext>
                </a:extLst>
              </p14:cNvPr>
              <p14:cNvContentPartPr/>
              <p14:nvPr/>
            </p14:nvContentPartPr>
            <p14:xfrm>
              <a:off x="4934092" y="3057412"/>
              <a:ext cx="531360" cy="5904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73D39A17-DCC2-EA40-942B-024936DA1B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5092" y="3048412"/>
                <a:ext cx="549000" cy="76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四角形吹き出し 23">
            <a:extLst>
              <a:ext uri="{FF2B5EF4-FFF2-40B4-BE49-F238E27FC236}">
                <a16:creationId xmlns:a16="http://schemas.microsoft.com/office/drawing/2014/main" id="{6A1FE9B1-85BF-B14E-A75D-6417574027F6}"/>
              </a:ext>
            </a:extLst>
          </p:cNvPr>
          <p:cNvSpPr/>
          <p:nvPr/>
        </p:nvSpPr>
        <p:spPr>
          <a:xfrm>
            <a:off x="6207919" y="2181616"/>
            <a:ext cx="1554480" cy="554364"/>
          </a:xfrm>
          <a:prstGeom prst="wedgeRectCallout">
            <a:avLst>
              <a:gd name="adj1" fmla="val -54280"/>
              <a:gd name="adj2" fmla="val 930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900"/>
              <a:t>tomcat</a:t>
            </a:r>
            <a:r>
              <a:rPr kumimoji="1" lang="ja-JP" altLang="en-US" sz="900"/>
              <a:t>上にデプロイした</a:t>
            </a:r>
            <a:r>
              <a:rPr kumimoji="1" lang="en-US" altLang="ja-JP" sz="900"/>
              <a:t>sample.war</a:t>
            </a:r>
            <a:r>
              <a:rPr kumimoji="1" lang="ja-JP" altLang="en-US" sz="900"/>
              <a:t>にブラウザでアクセス。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65FB78D9-62D5-FF46-8A0A-B6540F86171C}"/>
                  </a:ext>
                </a:extLst>
              </p14:cNvPr>
              <p14:cNvContentPartPr/>
              <p14:nvPr/>
            </p14:nvContentPartPr>
            <p14:xfrm>
              <a:off x="2640616" y="5888040"/>
              <a:ext cx="315000" cy="3240"/>
            </p14:xfrm>
          </p:contentPart>
        </mc:Choice>
        <mc:Fallback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65FB78D9-62D5-FF46-8A0A-B6540F8617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2616" y="5870040"/>
                <a:ext cx="350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4D9D2D24-9E3C-A043-870D-8EC280643978}"/>
                  </a:ext>
                </a:extLst>
              </p14:cNvPr>
              <p14:cNvContentPartPr/>
              <p14:nvPr/>
            </p14:nvContentPartPr>
            <p14:xfrm>
              <a:off x="2643136" y="6010440"/>
              <a:ext cx="320040" cy="324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4D9D2D24-9E3C-A043-870D-8EC2806439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25496" y="5992440"/>
                <a:ext cx="35568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4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DFF4129-F498-CB49-959F-21B87972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" y="116162"/>
            <a:ext cx="8692663" cy="216269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58B68386-28CA-204F-A109-2BEDE5766E32}"/>
              </a:ext>
            </a:extLst>
          </p:cNvPr>
          <p:cNvSpPr/>
          <p:nvPr/>
        </p:nvSpPr>
        <p:spPr>
          <a:xfrm>
            <a:off x="2501577" y="896808"/>
            <a:ext cx="2094155" cy="340625"/>
          </a:xfrm>
          <a:prstGeom prst="wedgeRectCallout">
            <a:avLst>
              <a:gd name="adj1" fmla="val -56833"/>
              <a:gd name="adj2" fmla="val 8982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900"/>
              <a:t>fluentbit</a:t>
            </a:r>
            <a:r>
              <a:rPr kumimoji="1" lang="ja-JP" altLang="en-US" sz="900"/>
              <a:t>自体のログ。</a:t>
            </a:r>
            <a:r>
              <a:rPr kumimoji="1" lang="en-US" altLang="ja-JP" sz="900"/>
              <a:t>FireLens</a:t>
            </a:r>
            <a:r>
              <a:rPr kumimoji="1" lang="ja-JP" altLang="en-US" sz="900"/>
              <a:t>とは関係なく、</a:t>
            </a:r>
            <a:r>
              <a:rPr lang="en-US" altLang="ja-JP" sz="900"/>
              <a:t>awslogs</a:t>
            </a:r>
            <a:r>
              <a:rPr lang="ja-JP" altLang="en-US" sz="900"/>
              <a:t>ドライバで出力。</a:t>
            </a:r>
            <a:endParaRPr kumimoji="1" lang="en-US" altLang="ja-JP" sz="900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FCA5378B-6812-E842-A52C-15A4E5E589B6}"/>
              </a:ext>
            </a:extLst>
          </p:cNvPr>
          <p:cNvSpPr/>
          <p:nvPr/>
        </p:nvSpPr>
        <p:spPr>
          <a:xfrm>
            <a:off x="3405295" y="1325979"/>
            <a:ext cx="2380873" cy="545539"/>
          </a:xfrm>
          <a:prstGeom prst="wedgeRectCallout">
            <a:avLst>
              <a:gd name="adj1" fmla="val -84914"/>
              <a:gd name="adj2" fmla="val -534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900"/>
              <a:t>今回のメインログ。アプリケーションコンテナでファイルに出力されたログを、</a:t>
            </a:r>
            <a:r>
              <a:rPr kumimoji="1" lang="en-US" altLang="ja-JP" sz="900"/>
              <a:t>fluentbit</a:t>
            </a:r>
            <a:r>
              <a:rPr kumimoji="1" lang="ja-JP" altLang="en-US" sz="900"/>
              <a:t>が</a:t>
            </a:r>
            <a:r>
              <a:rPr kumimoji="1" lang="en-US" altLang="ja-JP" sz="900"/>
              <a:t>tail</a:t>
            </a:r>
            <a:r>
              <a:rPr kumimoji="1" lang="ja-JP" altLang="en-US" sz="900"/>
              <a:t>で読込み、転送したログ。</a:t>
            </a:r>
            <a:endParaRPr kumimoji="1" lang="en-US" altLang="ja-JP" sz="900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16E81F9-600A-2641-9FF6-B38E27B291C4}"/>
              </a:ext>
            </a:extLst>
          </p:cNvPr>
          <p:cNvSpPr/>
          <p:nvPr/>
        </p:nvSpPr>
        <p:spPr>
          <a:xfrm>
            <a:off x="3405294" y="1952147"/>
            <a:ext cx="2380873" cy="370981"/>
          </a:xfrm>
          <a:prstGeom prst="wedgeRectCallout">
            <a:avLst>
              <a:gd name="adj1" fmla="val -90681"/>
              <a:gd name="adj2" fmla="val -8170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900"/>
              <a:t>アプリケーションコンテナで標準出力される内容を、</a:t>
            </a:r>
            <a:r>
              <a:rPr kumimoji="1" lang="en-US" altLang="ja-JP" sz="900"/>
              <a:t>fluentbit</a:t>
            </a:r>
            <a:r>
              <a:rPr kumimoji="1" lang="ja-JP" altLang="en-US" sz="900"/>
              <a:t>が転送したログ。</a:t>
            </a:r>
            <a:endParaRPr kumimoji="1" lang="en-US" altLang="ja-JP" sz="900"/>
          </a:p>
        </p:txBody>
      </p:sp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58D738A-7CB2-5C4E-9223-193B1FB2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" y="2825661"/>
            <a:ext cx="8712994" cy="27949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E82180B-7C8C-2B4A-AC6D-75211CBD2B6A}"/>
              </a:ext>
            </a:extLst>
          </p:cNvPr>
          <p:cNvCxnSpPr>
            <a:cxnSpLocks/>
          </p:cNvCxnSpPr>
          <p:nvPr/>
        </p:nvCxnSpPr>
        <p:spPr>
          <a:xfrm flipH="1">
            <a:off x="1914525" y="1607344"/>
            <a:ext cx="1" cy="121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四角形吹き出し 18">
            <a:extLst>
              <a:ext uri="{FF2B5EF4-FFF2-40B4-BE49-F238E27FC236}">
                <a16:creationId xmlns:a16="http://schemas.microsoft.com/office/drawing/2014/main" id="{558A9951-4357-5147-8C98-28B952CB6D57}"/>
              </a:ext>
            </a:extLst>
          </p:cNvPr>
          <p:cNvSpPr/>
          <p:nvPr/>
        </p:nvSpPr>
        <p:spPr>
          <a:xfrm>
            <a:off x="3405295" y="3060910"/>
            <a:ext cx="1923944" cy="296653"/>
          </a:xfrm>
          <a:prstGeom prst="wedgeRectCallout">
            <a:avLst>
              <a:gd name="adj1" fmla="val -43525"/>
              <a:gd name="adj2" fmla="val 16873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900"/>
              <a:t>tomcat</a:t>
            </a:r>
            <a:r>
              <a:rPr kumimoji="1" lang="ja-JP" altLang="en-US" sz="900"/>
              <a:t>アプリにアクセスしたログ</a:t>
            </a:r>
            <a:endParaRPr kumimoji="1" lang="en-US" altLang="ja-JP" sz="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29EF1F35-0E20-6649-8F2B-CE672AB5E19F}"/>
                  </a:ext>
                </a:extLst>
              </p14:cNvPr>
              <p14:cNvContentPartPr/>
              <p14:nvPr/>
            </p14:nvContentPartPr>
            <p14:xfrm>
              <a:off x="4106536" y="4065000"/>
              <a:ext cx="344160" cy="1800"/>
            </p14:xfrm>
          </p:contentPart>
        </mc:Choice>
        <mc:Fallback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29EF1F35-0E20-6649-8F2B-CE672AB5E1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8896" y="4047360"/>
                <a:ext cx="379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7D1B2833-4814-3246-8107-24061C68FBEC}"/>
                  </a:ext>
                </a:extLst>
              </p14:cNvPr>
              <p14:cNvContentPartPr/>
              <p14:nvPr/>
            </p14:nvContentPartPr>
            <p14:xfrm>
              <a:off x="4109776" y="4186320"/>
              <a:ext cx="344880" cy="324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7D1B2833-4814-3246-8107-24061C68FB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1776" y="4168320"/>
                <a:ext cx="380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7F817B2-DA98-AC4B-92E3-1A90713DD30C}"/>
                  </a:ext>
                </a:extLst>
              </p14:cNvPr>
              <p14:cNvContentPartPr/>
              <p14:nvPr/>
            </p14:nvContentPartPr>
            <p14:xfrm>
              <a:off x="4111936" y="4303320"/>
              <a:ext cx="354600" cy="540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7F817B2-DA98-AC4B-92E3-1A90713DD3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4296" y="4285320"/>
                <a:ext cx="390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6A5D9C77-DE3D-6446-AF87-33DA53F42ED9}"/>
                  </a:ext>
                </a:extLst>
              </p14:cNvPr>
              <p14:cNvContentPartPr/>
              <p14:nvPr/>
            </p14:nvContentPartPr>
            <p14:xfrm>
              <a:off x="4116616" y="4909200"/>
              <a:ext cx="344880" cy="5400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6A5D9C77-DE3D-6446-AF87-33DA53F42E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8976" y="4891560"/>
                <a:ext cx="380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55232127-03B7-DF47-81A7-E63971643315}"/>
                  </a:ext>
                </a:extLst>
              </p14:cNvPr>
              <p14:cNvContentPartPr/>
              <p14:nvPr/>
            </p14:nvContentPartPr>
            <p14:xfrm>
              <a:off x="4112296" y="5026200"/>
              <a:ext cx="379440" cy="576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55232127-03B7-DF47-81A7-E639716433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4296" y="5008560"/>
                <a:ext cx="415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EF60D050-5A63-314C-AAC0-087F4A2962AE}"/>
                  </a:ext>
                </a:extLst>
              </p14:cNvPr>
              <p14:cNvContentPartPr/>
              <p14:nvPr/>
            </p14:nvContentPartPr>
            <p14:xfrm>
              <a:off x="4104736" y="5151840"/>
              <a:ext cx="372240" cy="180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EF60D050-5A63-314C-AAC0-087F4A2962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7096" y="5134200"/>
                <a:ext cx="407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93C1532C-4287-5341-AE60-9B8D25CE9A71}"/>
                  </a:ext>
                </a:extLst>
              </p14:cNvPr>
              <p14:cNvContentPartPr/>
              <p14:nvPr/>
            </p14:nvContentPartPr>
            <p14:xfrm>
              <a:off x="4105816" y="5267400"/>
              <a:ext cx="381600" cy="12600"/>
            </p14:xfrm>
          </p:contentPart>
        </mc:Choice>
        <mc:Fallback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93C1532C-4287-5341-AE60-9B8D25CE9A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87816" y="5249760"/>
                <a:ext cx="4172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29CDCB10-433F-7B45-8990-256860B8F683}"/>
                  </a:ext>
                </a:extLst>
              </p14:cNvPr>
              <p14:cNvContentPartPr/>
              <p14:nvPr/>
            </p14:nvContentPartPr>
            <p14:xfrm>
              <a:off x="4113376" y="5385480"/>
              <a:ext cx="355680" cy="360"/>
            </p14:xfrm>
          </p:contentPart>
        </mc:Choice>
        <mc:Fallback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29CDCB10-433F-7B45-8990-256860B8F6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5376" y="5367480"/>
                <a:ext cx="3913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73F93D8-0C47-334B-9280-603506B3290B}"/>
              </a:ext>
            </a:extLst>
          </p:cNvPr>
          <p:cNvGrpSpPr/>
          <p:nvPr/>
        </p:nvGrpSpPr>
        <p:grpSpPr>
          <a:xfrm>
            <a:off x="4107256" y="5486640"/>
            <a:ext cx="366480" cy="128880"/>
            <a:chOff x="4107256" y="5486640"/>
            <a:chExt cx="36648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インク 14">
                  <a:extLst>
                    <a:ext uri="{FF2B5EF4-FFF2-40B4-BE49-F238E27FC236}">
                      <a16:creationId xmlns:a16="http://schemas.microsoft.com/office/drawing/2014/main" id="{D49420D5-E6BB-DF40-B028-FC0B48EFC9BD}"/>
                    </a:ext>
                  </a:extLst>
                </p14:cNvPr>
                <p14:cNvContentPartPr/>
                <p14:nvPr/>
              </p14:nvContentPartPr>
              <p14:xfrm>
                <a:off x="4107256" y="5486640"/>
                <a:ext cx="366480" cy="36360"/>
              </p14:xfrm>
            </p:contentPart>
          </mc:Choice>
          <mc:Fallback>
            <p:pic>
              <p:nvPicPr>
                <p:cNvPr id="15" name="インク 14">
                  <a:extLst>
                    <a:ext uri="{FF2B5EF4-FFF2-40B4-BE49-F238E27FC236}">
                      <a16:creationId xmlns:a16="http://schemas.microsoft.com/office/drawing/2014/main" id="{D49420D5-E6BB-DF40-B028-FC0B48EFC9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9256" y="5469000"/>
                  <a:ext cx="40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インク 16">
                  <a:extLst>
                    <a:ext uri="{FF2B5EF4-FFF2-40B4-BE49-F238E27FC236}">
                      <a16:creationId xmlns:a16="http://schemas.microsoft.com/office/drawing/2014/main" id="{4D96739D-BD90-E94D-B5D4-41F3D2AF6312}"/>
                    </a:ext>
                  </a:extLst>
                </p14:cNvPr>
                <p14:cNvContentPartPr/>
                <p14:nvPr/>
              </p14:nvContentPartPr>
              <p14:xfrm>
                <a:off x="4113736" y="5608680"/>
                <a:ext cx="354600" cy="6840"/>
              </p14:xfrm>
            </p:contentPart>
          </mc:Choice>
          <mc:Fallback>
            <p:pic>
              <p:nvPicPr>
                <p:cNvPr id="17" name="インク 16">
                  <a:extLst>
                    <a:ext uri="{FF2B5EF4-FFF2-40B4-BE49-F238E27FC236}">
                      <a16:creationId xmlns:a16="http://schemas.microsoft.com/office/drawing/2014/main" id="{4D96739D-BD90-E94D-B5D4-41F3D2AF63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95736" y="5590680"/>
                  <a:ext cx="3902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F7824A16-F80F-A343-A6F5-A09186817934}"/>
                  </a:ext>
                </a:extLst>
              </p14:cNvPr>
              <p14:cNvContentPartPr/>
              <p14:nvPr/>
            </p14:nvContentPartPr>
            <p14:xfrm>
              <a:off x="4304176" y="5249400"/>
              <a:ext cx="166320" cy="6480"/>
            </p14:xfrm>
          </p:contentPart>
        </mc:Choice>
        <mc:Fallback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F7824A16-F80F-A343-A6F5-A091868179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86536" y="5231760"/>
                <a:ext cx="2019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0A33F90-BEFF-3544-8FD9-98CF3FC485E3}"/>
                  </a:ext>
                </a:extLst>
              </p14:cNvPr>
              <p14:cNvContentPartPr/>
              <p14:nvPr/>
            </p14:nvContentPartPr>
            <p14:xfrm>
              <a:off x="6871696" y="4060320"/>
              <a:ext cx="345960" cy="9720"/>
            </p14:xfrm>
          </p:contentPart>
        </mc:Choice>
        <mc:Fallback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0A33F90-BEFF-3544-8FD9-98CF3FC485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53696" y="4042320"/>
                <a:ext cx="381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34362BC1-7037-1A44-8397-2FADD784A962}"/>
                  </a:ext>
                </a:extLst>
              </p14:cNvPr>
              <p14:cNvContentPartPr/>
              <p14:nvPr/>
            </p14:nvContentPartPr>
            <p14:xfrm>
              <a:off x="6879616" y="4179480"/>
              <a:ext cx="337680" cy="6480"/>
            </p14:xfrm>
          </p:contentPart>
        </mc:Choice>
        <mc:Fallback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34362BC1-7037-1A44-8397-2FADD784A9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61616" y="4161480"/>
                <a:ext cx="3733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0442F446-5623-514F-B928-0B87C2B376BF}"/>
                  </a:ext>
                </a:extLst>
              </p14:cNvPr>
              <p14:cNvContentPartPr/>
              <p14:nvPr/>
            </p14:nvContentPartPr>
            <p14:xfrm>
              <a:off x="6877456" y="4301520"/>
              <a:ext cx="361440" cy="4320"/>
            </p14:xfrm>
          </p:contentPart>
        </mc:Choice>
        <mc:Fallback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0442F446-5623-514F-B928-0B87C2B376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9816" y="4283880"/>
                <a:ext cx="397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C293AFDA-EEC6-B341-ADAE-D20C75333645}"/>
                  </a:ext>
                </a:extLst>
              </p14:cNvPr>
              <p14:cNvContentPartPr/>
              <p14:nvPr/>
            </p14:nvContentPartPr>
            <p14:xfrm>
              <a:off x="6864136" y="4899120"/>
              <a:ext cx="356760" cy="6840"/>
            </p14:xfrm>
          </p:contentPart>
        </mc:Choice>
        <mc:Fallback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C293AFDA-EEC6-B341-ADAE-D20C75333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6496" y="4881120"/>
                <a:ext cx="392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8863E04E-863A-5141-B4C3-47CA1521B67E}"/>
                  </a:ext>
                </a:extLst>
              </p14:cNvPr>
              <p14:cNvContentPartPr/>
              <p14:nvPr/>
            </p14:nvContentPartPr>
            <p14:xfrm>
              <a:off x="6850456" y="5022600"/>
              <a:ext cx="399240" cy="8280"/>
            </p14:xfrm>
          </p:contentPart>
        </mc:Choice>
        <mc:Fallback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8863E04E-863A-5141-B4C3-47CA1521B6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32816" y="5004960"/>
                <a:ext cx="434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FF8DFCB3-E497-D34D-9C42-FD9238660EBF}"/>
                  </a:ext>
                </a:extLst>
              </p14:cNvPr>
              <p14:cNvContentPartPr/>
              <p14:nvPr/>
            </p14:nvContentPartPr>
            <p14:xfrm>
              <a:off x="6870616" y="5138880"/>
              <a:ext cx="342360" cy="9000"/>
            </p14:xfrm>
          </p:contentPart>
        </mc:Choice>
        <mc:Fallback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FF8DFCB3-E497-D34D-9C42-FD9238660E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52616" y="5120880"/>
                <a:ext cx="3780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55FCC80-65D4-2A4A-AB8B-8F38F2AE11CE}"/>
              </a:ext>
            </a:extLst>
          </p:cNvPr>
          <p:cNvGrpSpPr/>
          <p:nvPr/>
        </p:nvGrpSpPr>
        <p:grpSpPr>
          <a:xfrm>
            <a:off x="6862336" y="5258760"/>
            <a:ext cx="370800" cy="7920"/>
            <a:chOff x="6862336" y="5258760"/>
            <a:chExt cx="370800" cy="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インク 26">
                  <a:extLst>
                    <a:ext uri="{FF2B5EF4-FFF2-40B4-BE49-F238E27FC236}">
                      <a16:creationId xmlns:a16="http://schemas.microsoft.com/office/drawing/2014/main" id="{BB103A20-0307-2642-A434-4B3BC4236B9D}"/>
                    </a:ext>
                  </a:extLst>
                </p14:cNvPr>
                <p14:cNvContentPartPr/>
                <p14:nvPr/>
              </p14:nvContentPartPr>
              <p14:xfrm>
                <a:off x="6862336" y="5264160"/>
                <a:ext cx="370800" cy="360"/>
              </p14:xfrm>
            </p:contentPart>
          </mc:Choice>
          <mc:Fallback>
            <p:pic>
              <p:nvPicPr>
                <p:cNvPr id="27" name="インク 26">
                  <a:extLst>
                    <a:ext uri="{FF2B5EF4-FFF2-40B4-BE49-F238E27FC236}">
                      <a16:creationId xmlns:a16="http://schemas.microsoft.com/office/drawing/2014/main" id="{BB103A20-0307-2642-A434-4B3BC4236B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44336" y="5246160"/>
                  <a:ext cx="40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インク 27">
                  <a:extLst>
                    <a:ext uri="{FF2B5EF4-FFF2-40B4-BE49-F238E27FC236}">
                      <a16:creationId xmlns:a16="http://schemas.microsoft.com/office/drawing/2014/main" id="{FAE7FCD3-3A03-2A4C-8E5F-8F14DAFB912C}"/>
                    </a:ext>
                  </a:extLst>
                </p14:cNvPr>
                <p14:cNvContentPartPr/>
                <p14:nvPr/>
              </p14:nvContentPartPr>
              <p14:xfrm>
                <a:off x="6984736" y="5258760"/>
                <a:ext cx="160920" cy="7920"/>
              </p14:xfrm>
            </p:contentPart>
          </mc:Choice>
          <mc:Fallback>
            <p:pic>
              <p:nvPicPr>
                <p:cNvPr id="28" name="インク 27">
                  <a:extLst>
                    <a:ext uri="{FF2B5EF4-FFF2-40B4-BE49-F238E27FC236}">
                      <a16:creationId xmlns:a16="http://schemas.microsoft.com/office/drawing/2014/main" id="{FAE7FCD3-3A03-2A4C-8E5F-8F14DAFB91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67096" y="5241120"/>
                  <a:ext cx="1965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インク 29">
                <a:extLst>
                  <a:ext uri="{FF2B5EF4-FFF2-40B4-BE49-F238E27FC236}">
                    <a16:creationId xmlns:a16="http://schemas.microsoft.com/office/drawing/2014/main" id="{072EA508-50AB-0E48-86D1-76CD7C0B537D}"/>
                  </a:ext>
                </a:extLst>
              </p14:cNvPr>
              <p14:cNvContentPartPr/>
              <p14:nvPr/>
            </p14:nvContentPartPr>
            <p14:xfrm>
              <a:off x="6861616" y="5382960"/>
              <a:ext cx="365400" cy="3240"/>
            </p14:xfrm>
          </p:contentPart>
        </mc:Choice>
        <mc:Fallback>
          <p:pic>
            <p:nvPicPr>
              <p:cNvPr id="30" name="インク 29">
                <a:extLst>
                  <a:ext uri="{FF2B5EF4-FFF2-40B4-BE49-F238E27FC236}">
                    <a16:creationId xmlns:a16="http://schemas.microsoft.com/office/drawing/2014/main" id="{072EA508-50AB-0E48-86D1-76CD7C0B53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43976" y="5365320"/>
                <a:ext cx="401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インク 30">
                <a:extLst>
                  <a:ext uri="{FF2B5EF4-FFF2-40B4-BE49-F238E27FC236}">
                    <a16:creationId xmlns:a16="http://schemas.microsoft.com/office/drawing/2014/main" id="{81E9CD1B-A90F-0546-831B-8EEC548B3D0C}"/>
                  </a:ext>
                </a:extLst>
              </p14:cNvPr>
              <p14:cNvContentPartPr/>
              <p14:nvPr/>
            </p14:nvContentPartPr>
            <p14:xfrm>
              <a:off x="6855496" y="5492400"/>
              <a:ext cx="349920" cy="15480"/>
            </p14:xfrm>
          </p:contentPart>
        </mc:Choice>
        <mc:Fallback>
          <p:pic>
            <p:nvPicPr>
              <p:cNvPr id="31" name="インク 30">
                <a:extLst>
                  <a:ext uri="{FF2B5EF4-FFF2-40B4-BE49-F238E27FC236}">
                    <a16:creationId xmlns:a16="http://schemas.microsoft.com/office/drawing/2014/main" id="{81E9CD1B-A90F-0546-831B-8EEC548B3D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37496" y="5474400"/>
                <a:ext cx="385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2940A635-0200-E742-9077-F670516CEC86}"/>
                  </a:ext>
                </a:extLst>
              </p14:cNvPr>
              <p14:cNvContentPartPr/>
              <p14:nvPr/>
            </p14:nvContentPartPr>
            <p14:xfrm>
              <a:off x="6868456" y="5613360"/>
              <a:ext cx="348840" cy="4320"/>
            </p14:xfrm>
          </p:contentPart>
        </mc:Choice>
        <mc:Fallback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2940A635-0200-E742-9077-F670516CEC8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50816" y="5595360"/>
                <a:ext cx="3844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F2831767-D58D-2140-8A67-73088EEF4E50}"/>
                  </a:ext>
                </a:extLst>
              </p14:cNvPr>
              <p14:cNvContentPartPr/>
              <p14:nvPr/>
            </p14:nvContentPartPr>
            <p14:xfrm>
              <a:off x="7112896" y="5500320"/>
              <a:ext cx="117360" cy="6480"/>
            </p14:xfrm>
          </p:contentPart>
        </mc:Choice>
        <mc:Fallback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F2831767-D58D-2140-8A67-73088EEF4E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95256" y="5482320"/>
                <a:ext cx="1530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インク 33">
                <a:extLst>
                  <a:ext uri="{FF2B5EF4-FFF2-40B4-BE49-F238E27FC236}">
                    <a16:creationId xmlns:a16="http://schemas.microsoft.com/office/drawing/2014/main" id="{DDED8BD3-0185-2D4F-9292-CBC74A93B01A}"/>
                  </a:ext>
                </a:extLst>
              </p14:cNvPr>
              <p14:cNvContentPartPr/>
              <p14:nvPr/>
            </p14:nvContentPartPr>
            <p14:xfrm>
              <a:off x="4240096" y="4491600"/>
              <a:ext cx="352800" cy="6840"/>
            </p14:xfrm>
          </p:contentPart>
        </mc:Choice>
        <mc:Fallback>
          <p:pic>
            <p:nvPicPr>
              <p:cNvPr id="34" name="インク 33">
                <a:extLst>
                  <a:ext uri="{FF2B5EF4-FFF2-40B4-BE49-F238E27FC236}">
                    <a16:creationId xmlns:a16="http://schemas.microsoft.com/office/drawing/2014/main" id="{DDED8BD3-0185-2D4F-9292-CBC74A93B0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22456" y="4473960"/>
                <a:ext cx="38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インク 34">
                <a:extLst>
                  <a:ext uri="{FF2B5EF4-FFF2-40B4-BE49-F238E27FC236}">
                    <a16:creationId xmlns:a16="http://schemas.microsoft.com/office/drawing/2014/main" id="{F967E295-7B31-D044-832C-761908B50D8E}"/>
                  </a:ext>
                </a:extLst>
              </p14:cNvPr>
              <p14:cNvContentPartPr/>
              <p14:nvPr/>
            </p14:nvContentPartPr>
            <p14:xfrm>
              <a:off x="4272856" y="4567560"/>
              <a:ext cx="381600" cy="1800"/>
            </p14:xfrm>
          </p:contentPart>
        </mc:Choice>
        <mc:Fallback>
          <p:pic>
            <p:nvPicPr>
              <p:cNvPr id="35" name="インク 34">
                <a:extLst>
                  <a:ext uri="{FF2B5EF4-FFF2-40B4-BE49-F238E27FC236}">
                    <a16:creationId xmlns:a16="http://schemas.microsoft.com/office/drawing/2014/main" id="{F967E295-7B31-D044-832C-761908B50D8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54856" y="4549920"/>
                <a:ext cx="417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DE1CF3D8-CB47-1448-9E24-6626CE636160}"/>
                  </a:ext>
                </a:extLst>
              </p14:cNvPr>
              <p14:cNvContentPartPr/>
              <p14:nvPr/>
            </p14:nvContentPartPr>
            <p14:xfrm>
              <a:off x="6866296" y="4913160"/>
              <a:ext cx="33480" cy="360"/>
            </p14:xfrm>
          </p:contentPart>
        </mc:Choice>
        <mc:Fallback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DE1CF3D8-CB47-1448-9E24-6626CE6361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48296" y="4895160"/>
                <a:ext cx="69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37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264</Words>
  <Application>Microsoft Macintosh PowerPoint</Application>
  <PresentationFormat>ワイド画面</PresentationFormat>
  <Paragraphs>46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富田 琢巳</dc:creator>
  <cp:lastModifiedBy>富田 琢巳</cp:lastModifiedBy>
  <cp:revision>3</cp:revision>
  <dcterms:created xsi:type="dcterms:W3CDTF">2020-07-24T05:22:10Z</dcterms:created>
  <dcterms:modified xsi:type="dcterms:W3CDTF">2020-07-26T01:04:44Z</dcterms:modified>
</cp:coreProperties>
</file>